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5" r:id="rId5"/>
    <p:sldId id="269" r:id="rId6"/>
    <p:sldId id="271" r:id="rId7"/>
    <p:sldId id="279" r:id="rId8"/>
    <p:sldId id="264" r:id="rId9"/>
    <p:sldId id="262" r:id="rId10"/>
    <p:sldId id="278" r:id="rId11"/>
    <p:sldId id="270" r:id="rId12"/>
    <p:sldId id="292" r:id="rId13"/>
    <p:sldId id="293" r:id="rId14"/>
    <p:sldId id="295" r:id="rId15"/>
    <p:sldId id="291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67FCD-446D-63BA-F9C1-9D76C04C9158}" v="17" dt="2024-10-23T08:05:54.903"/>
    <p1510:client id="{18FF8F9B-D28B-414B-8559-9BB62FA2A446}" v="8" dt="2024-10-22T17:41:08.310"/>
    <p1510:client id="{4A5DAAB6-5D2E-9CDD-8175-F0D2985030C5}" v="860" dt="2024-10-23T12:17:06.613"/>
    <p1510:client id="{5082922F-D777-E847-ADEB-9B5D3B767F3B}" v="62" dt="2024-10-23T12:41:58.043"/>
    <p1510:client id="{80E354EC-9D11-401F-8156-472B485ED3BA}" v="65" dt="2024-10-23T14:39:17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오찬/임베디드시스템공학과" userId="S::5chank@inu.ac.kr::09a2eb19-2d70-4084-84d1-471c66cc5a26" providerId="AD" clId="Web-{0BA67FCD-446D-63BA-F9C1-9D76C04C9158}"/>
    <pc:docChg chg="modSld">
      <pc:chgData name="권오찬/임베디드시스템공학과" userId="S::5chank@inu.ac.kr::09a2eb19-2d70-4084-84d1-471c66cc5a26" providerId="AD" clId="Web-{0BA67FCD-446D-63BA-F9C1-9D76C04C9158}" dt="2024-10-23T08:05:54.903" v="14"/>
      <pc:docMkLst>
        <pc:docMk/>
      </pc:docMkLst>
      <pc:sldChg chg="addSp delSp modSp">
        <pc:chgData name="권오찬/임베디드시스템공학과" userId="S::5chank@inu.ac.kr::09a2eb19-2d70-4084-84d1-471c66cc5a26" providerId="AD" clId="Web-{0BA67FCD-446D-63BA-F9C1-9D76C04C9158}" dt="2024-10-23T08:05:54.903" v="14"/>
        <pc:sldMkLst>
          <pc:docMk/>
          <pc:sldMk cId="183569021" sldId="270"/>
        </pc:sldMkLst>
        <pc:spChg chg="add del mod">
          <ac:chgData name="권오찬/임베디드시스템공학과" userId="S::5chank@inu.ac.kr::09a2eb19-2d70-4084-84d1-471c66cc5a26" providerId="AD" clId="Web-{0BA67FCD-446D-63BA-F9C1-9D76C04C9158}" dt="2024-10-23T08:05:46.121" v="10"/>
          <ac:spMkLst>
            <pc:docMk/>
            <pc:sldMk cId="183569021" sldId="270"/>
            <ac:spMk id="6" creationId="{C4199944-4F80-EEEC-6EB1-6749F14686A1}"/>
          </ac:spMkLst>
        </pc:spChg>
        <pc:spChg chg="add del mod">
          <ac:chgData name="권오찬/임베디드시스템공학과" userId="S::5chank@inu.ac.kr::09a2eb19-2d70-4084-84d1-471c66cc5a26" providerId="AD" clId="Web-{0BA67FCD-446D-63BA-F9C1-9D76C04C9158}" dt="2024-10-23T08:05:54.903" v="14"/>
          <ac:spMkLst>
            <pc:docMk/>
            <pc:sldMk cId="183569021" sldId="270"/>
            <ac:spMk id="7" creationId="{4253AC0F-C895-396F-C458-B2CB0A8FE37B}"/>
          </ac:spMkLst>
        </pc:spChg>
      </pc:sldChg>
    </pc:docChg>
  </pc:docChgLst>
  <pc:docChgLst>
    <pc:chgData name="서정인/임베디드시스템공학과" userId="cdbda04e-3570-4c90-aa73-13a18662a310" providerId="ADAL" clId="{80E354EC-9D11-401F-8156-472B485ED3BA}"/>
    <pc:docChg chg="undo custSel addSld delSld modSld sldOrd">
      <pc:chgData name="서정인/임베디드시스템공학과" userId="cdbda04e-3570-4c90-aa73-13a18662a310" providerId="ADAL" clId="{80E354EC-9D11-401F-8156-472B485ED3BA}" dt="2024-10-23T14:39:45.627" v="2739" actId="20577"/>
      <pc:docMkLst>
        <pc:docMk/>
      </pc:docMkLst>
      <pc:sldChg chg="modSp mod ord">
        <pc:chgData name="서정인/임베디드시스템공학과" userId="cdbda04e-3570-4c90-aa73-13a18662a310" providerId="ADAL" clId="{80E354EC-9D11-401F-8156-472B485ED3BA}" dt="2024-10-23T08:06:06.969" v="2644"/>
        <pc:sldMkLst>
          <pc:docMk/>
          <pc:sldMk cId="3965462196" sldId="262"/>
        </pc:sldMkLst>
        <pc:spChg chg="mod">
          <ac:chgData name="서정인/임베디드시스템공학과" userId="cdbda04e-3570-4c90-aa73-13a18662a310" providerId="ADAL" clId="{80E354EC-9D11-401F-8156-472B485ED3BA}" dt="2024-10-22T17:59:34.689" v="111" actId="20577"/>
          <ac:spMkLst>
            <pc:docMk/>
            <pc:sldMk cId="3965462196" sldId="262"/>
            <ac:spMk id="3" creationId="{AB98258A-3E5B-2147-1D9C-45E1A77C9F2A}"/>
          </ac:spMkLst>
        </pc:spChg>
        <pc:spChg chg="mod">
          <ac:chgData name="서정인/임베디드시스템공학과" userId="cdbda04e-3570-4c90-aa73-13a18662a310" providerId="ADAL" clId="{80E354EC-9D11-401F-8156-472B485ED3BA}" dt="2024-10-22T18:14:25.378" v="272" actId="20577"/>
          <ac:spMkLst>
            <pc:docMk/>
            <pc:sldMk cId="3965462196" sldId="262"/>
            <ac:spMk id="4" creationId="{F134BDA5-2035-3CC7-7B78-606162DBCD63}"/>
          </ac:spMkLst>
        </pc:spChg>
        <pc:grpChg chg="mod">
          <ac:chgData name="서정인/임베디드시스템공학과" userId="cdbda04e-3570-4c90-aa73-13a18662a310" providerId="ADAL" clId="{80E354EC-9D11-401F-8156-472B485ED3BA}" dt="2024-10-22T18:11:14.962" v="255" actId="14826"/>
          <ac:grpSpMkLst>
            <pc:docMk/>
            <pc:sldMk cId="3965462196" sldId="262"/>
            <ac:grpSpMk id="150" creationId="{50CCFE7D-219F-5CC5-2DB6-613DCCA05E9E}"/>
          </ac:grpSpMkLst>
        </pc:grp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95" creationId="{1B7D0FF6-E4B1-74A7-74D1-6AB5A612A09C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97" creationId="{9CA3BBEA-EF41-8ECD-6683-26E716E4EAD2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98" creationId="{1FE760BB-7610-2E46-9EC5-A47450A70C16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99" creationId="{61360078-FAD7-5513-A2B4-E2FB4E96FD27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0" creationId="{9B0C0EB0-E70D-4B67-E490-6F030C592FB6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1" creationId="{6F51BD63-20F2-FB12-26D5-8AEECF8DBF6F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2" creationId="{301DDAA8-49D8-3666-EB47-21BBA7931E0B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3" creationId="{C45ED44A-955C-60B1-02E1-CAF74CBAF9E1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4" creationId="{C1B21112-D214-5308-1DE3-C41C459EC87F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5" creationId="{BF00342E-7A54-2CC9-1D9F-C58E23C5A39D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6" creationId="{900E2778-12CF-BE42-0286-80113E19DEB0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7" creationId="{A9665C56-0E2F-9431-0A61-A699B12B1A93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8" creationId="{ED8CE822-DFFB-F38C-2B0D-4B4BFF4D4EB1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09" creationId="{B792B760-E352-5FAB-4071-B010A7A86D41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10" creationId="{56CD073F-4728-CB46-A187-A7E97354ED94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11" creationId="{E883E923-E829-35F5-9131-04CBEF0A0F94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12" creationId="{3C4742EB-B6D0-0CA4-98F9-6D50315FBC2C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13" creationId="{88BC3CE4-BEF5-4E50-F7CC-4AEACE605DE6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14" creationId="{92FA7A93-4CE1-8F75-6B86-150C6EE56F06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15" creationId="{9D82D557-41D3-0BD7-FAED-E5DF3DAF205D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0" creationId="{231E3E81-40F2-FC4E-5CDE-437FE6A06C97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1" creationId="{7DDF65F7-CEB5-CD44-9590-04635BB29942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2" creationId="{4CE643ED-CE84-73CB-87AD-070171CB469F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3" creationId="{8BEA5AF3-B235-10D0-62C3-E0D95838E369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4" creationId="{9AD2AFC6-D58D-61E4-DD47-4C2452B64D53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5" creationId="{818ABC56-EFA6-8F91-BF29-26E478778F3A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6" creationId="{7611E7FE-2F6E-7AA0-8908-C12A27D38599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7" creationId="{A5957965-9AE6-E2ED-270A-16CFAEFD6B1F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8" creationId="{AC5EE6B0-535C-3A99-3CFC-36159A1E9D7C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29" creationId="{DA4A164C-9FB5-DB97-69FC-A16396EA6F59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30" creationId="{7D86E72A-F3A5-3E4A-0AD4-BB94796651F7}"/>
          </ac:picMkLst>
        </pc:picChg>
        <pc:picChg chg="mod">
          <ac:chgData name="서정인/임베디드시스템공학과" userId="cdbda04e-3570-4c90-aa73-13a18662a310" providerId="ADAL" clId="{80E354EC-9D11-401F-8156-472B485ED3BA}" dt="2024-10-22T18:11:14.962" v="255" actId="14826"/>
          <ac:picMkLst>
            <pc:docMk/>
            <pc:sldMk cId="3965462196" sldId="262"/>
            <ac:picMk id="131" creationId="{87B1BE6E-9D1D-36D4-9993-CFAC2D8995DC}"/>
          </ac:picMkLst>
        </pc:picChg>
        <pc:picChg chg="mod">
          <ac:chgData name="서정인/임베디드시스템공학과" userId="cdbda04e-3570-4c90-aa73-13a18662a310" providerId="ADAL" clId="{80E354EC-9D11-401F-8156-472B485ED3BA}" dt="2024-10-22T19:07:11.594" v="1233" actId="1076"/>
          <ac:picMkLst>
            <pc:docMk/>
            <pc:sldMk cId="3965462196" sldId="262"/>
            <ac:picMk id="147" creationId="{9E479438-36F2-9BA0-9296-02FE6711D268}"/>
          </ac:picMkLst>
        </pc:picChg>
        <pc:picChg chg="mod">
          <ac:chgData name="서정인/임베디드시스템공학과" userId="cdbda04e-3570-4c90-aa73-13a18662a310" providerId="ADAL" clId="{80E354EC-9D11-401F-8156-472B485ED3BA}" dt="2024-10-22T19:06:56.146" v="1231" actId="1076"/>
          <ac:picMkLst>
            <pc:docMk/>
            <pc:sldMk cId="3965462196" sldId="262"/>
            <ac:picMk id="148" creationId="{14B2570B-E0E1-0E63-B57A-3072296CBAA8}"/>
          </ac:picMkLst>
        </pc:picChg>
      </pc:sldChg>
      <pc:sldChg chg="addSp delSp modSp mod ord">
        <pc:chgData name="서정인/임베디드시스템공학과" userId="cdbda04e-3570-4c90-aa73-13a18662a310" providerId="ADAL" clId="{80E354EC-9D11-401F-8156-472B485ED3BA}" dt="2024-10-22T20:04:22.154" v="2642" actId="1076"/>
        <pc:sldMkLst>
          <pc:docMk/>
          <pc:sldMk cId="1879869522" sldId="264"/>
        </pc:sldMkLst>
        <pc:spChg chg="mod">
          <ac:chgData name="서정인/임베디드시스템공학과" userId="cdbda04e-3570-4c90-aa73-13a18662a310" providerId="ADAL" clId="{80E354EC-9D11-401F-8156-472B485ED3BA}" dt="2024-10-22T19:58:01.698" v="2525" actId="1076"/>
          <ac:spMkLst>
            <pc:docMk/>
            <pc:sldMk cId="1879869522" sldId="264"/>
            <ac:spMk id="7" creationId="{71026855-42F9-0E2D-9BE7-36F9C03A9D4D}"/>
          </ac:spMkLst>
        </pc:spChg>
        <pc:spChg chg="mod">
          <ac:chgData name="서정인/임베디드시스템공학과" userId="cdbda04e-3570-4c90-aa73-13a18662a310" providerId="ADAL" clId="{80E354EC-9D11-401F-8156-472B485ED3BA}" dt="2024-10-22T19:57:23.338" v="2522" actId="1076"/>
          <ac:spMkLst>
            <pc:docMk/>
            <pc:sldMk cId="1879869522" sldId="264"/>
            <ac:spMk id="8" creationId="{787C29F5-39F7-42D3-C7FC-1A487DDA75B2}"/>
          </ac:spMkLst>
        </pc:spChg>
        <pc:spChg chg="mod">
          <ac:chgData name="서정인/임베디드시스템공학과" userId="cdbda04e-3570-4c90-aa73-13a18662a310" providerId="ADAL" clId="{80E354EC-9D11-401F-8156-472B485ED3BA}" dt="2024-10-22T19:57:10.151" v="2521" actId="1076"/>
          <ac:spMkLst>
            <pc:docMk/>
            <pc:sldMk cId="1879869522" sldId="264"/>
            <ac:spMk id="9" creationId="{8AF6A5AC-03AB-15BB-ED43-374D3FA5F4E9}"/>
          </ac:spMkLst>
        </pc:spChg>
        <pc:spChg chg="del mod">
          <ac:chgData name="서정인/임베디드시스템공학과" userId="cdbda04e-3570-4c90-aa73-13a18662a310" providerId="ADAL" clId="{80E354EC-9D11-401F-8156-472B485ED3BA}" dt="2024-10-22T19:56:52.783" v="2518" actId="478"/>
          <ac:spMkLst>
            <pc:docMk/>
            <pc:sldMk cId="1879869522" sldId="264"/>
            <ac:spMk id="10" creationId="{4DF84E59-C4E8-1882-D02A-2F8C3D04F7F7}"/>
          </ac:spMkLst>
        </pc:spChg>
        <pc:spChg chg="mod">
          <ac:chgData name="서정인/임베디드시스템공학과" userId="cdbda04e-3570-4c90-aa73-13a18662a310" providerId="ADAL" clId="{80E354EC-9D11-401F-8156-472B485ED3BA}" dt="2024-10-22T20:01:25.957" v="2563" actId="1076"/>
          <ac:spMkLst>
            <pc:docMk/>
            <pc:sldMk cId="1879869522" sldId="264"/>
            <ac:spMk id="25" creationId="{C7CB6F46-3ECD-F35E-7B12-7A7A3C34EB44}"/>
          </ac:spMkLst>
        </pc:spChg>
        <pc:spChg chg="mod">
          <ac:chgData name="서정인/임베디드시스템공학과" userId="cdbda04e-3570-4c90-aa73-13a18662a310" providerId="ADAL" clId="{80E354EC-9D11-401F-8156-472B485ED3BA}" dt="2024-10-22T19:58:01.698" v="2525" actId="1076"/>
          <ac:spMkLst>
            <pc:docMk/>
            <pc:sldMk cId="1879869522" sldId="264"/>
            <ac:spMk id="27" creationId="{DA26A8DE-70D7-21D5-CAC7-C556F0189629}"/>
          </ac:spMkLst>
        </pc:spChg>
        <pc:spChg chg="mod">
          <ac:chgData name="서정인/임베디드시스템공학과" userId="cdbda04e-3570-4c90-aa73-13a18662a310" providerId="ADAL" clId="{80E354EC-9D11-401F-8156-472B485ED3BA}" dt="2024-10-22T19:57:23.338" v="2522" actId="1076"/>
          <ac:spMkLst>
            <pc:docMk/>
            <pc:sldMk cId="1879869522" sldId="264"/>
            <ac:spMk id="28" creationId="{37828B58-40DB-D344-E224-8AF18213B72C}"/>
          </ac:spMkLst>
        </pc:spChg>
        <pc:spChg chg="mod">
          <ac:chgData name="서정인/임베디드시스템공학과" userId="cdbda04e-3570-4c90-aa73-13a18662a310" providerId="ADAL" clId="{80E354EC-9D11-401F-8156-472B485ED3BA}" dt="2024-10-22T19:57:10.151" v="2521" actId="1076"/>
          <ac:spMkLst>
            <pc:docMk/>
            <pc:sldMk cId="1879869522" sldId="264"/>
            <ac:spMk id="29" creationId="{9C412FE8-8618-25F9-A557-E655B6652AD3}"/>
          </ac:spMkLst>
        </pc:spChg>
        <pc:spChg chg="del">
          <ac:chgData name="서정인/임베디드시스템공학과" userId="cdbda04e-3570-4c90-aa73-13a18662a310" providerId="ADAL" clId="{80E354EC-9D11-401F-8156-472B485ED3BA}" dt="2024-10-22T19:56:55.432" v="2520" actId="478"/>
          <ac:spMkLst>
            <pc:docMk/>
            <pc:sldMk cId="1879869522" sldId="264"/>
            <ac:spMk id="30" creationId="{C55077BC-8D8B-782D-A67F-53A3A0D32AE6}"/>
          </ac:spMkLst>
        </pc:spChg>
        <pc:spChg chg="mod">
          <ac:chgData name="서정인/임베디드시스템공학과" userId="cdbda04e-3570-4c90-aa73-13a18662a310" providerId="ADAL" clId="{80E354EC-9D11-401F-8156-472B485ED3BA}" dt="2024-10-22T19:58:09.156" v="2526" actId="1076"/>
          <ac:spMkLst>
            <pc:docMk/>
            <pc:sldMk cId="1879869522" sldId="264"/>
            <ac:spMk id="31" creationId="{31D8A9FA-AEAB-45F5-1CFE-9EE43B6C726E}"/>
          </ac:spMkLst>
        </pc:spChg>
        <pc:spChg chg="mod">
          <ac:chgData name="서정인/임베디드시스템공학과" userId="cdbda04e-3570-4c90-aa73-13a18662a310" providerId="ADAL" clId="{80E354EC-9D11-401F-8156-472B485ED3BA}" dt="2024-10-22T19:58:01.698" v="2525" actId="1076"/>
          <ac:spMkLst>
            <pc:docMk/>
            <pc:sldMk cId="1879869522" sldId="264"/>
            <ac:spMk id="32" creationId="{A728466A-B844-D528-6E7C-18B1FD13ABAF}"/>
          </ac:spMkLst>
        </pc:spChg>
        <pc:spChg chg="mod">
          <ac:chgData name="서정인/임베디드시스템공학과" userId="cdbda04e-3570-4c90-aa73-13a18662a310" providerId="ADAL" clId="{80E354EC-9D11-401F-8156-472B485ED3BA}" dt="2024-10-22T19:57:23.338" v="2522" actId="1076"/>
          <ac:spMkLst>
            <pc:docMk/>
            <pc:sldMk cId="1879869522" sldId="264"/>
            <ac:spMk id="33" creationId="{75759389-6947-C36C-F44A-5B124FEFEE19}"/>
          </ac:spMkLst>
        </pc:spChg>
        <pc:spChg chg="mod">
          <ac:chgData name="서정인/임베디드시스템공학과" userId="cdbda04e-3570-4c90-aa73-13a18662a310" providerId="ADAL" clId="{80E354EC-9D11-401F-8156-472B485ED3BA}" dt="2024-10-22T19:57:10.151" v="2521" actId="1076"/>
          <ac:spMkLst>
            <pc:docMk/>
            <pc:sldMk cId="1879869522" sldId="264"/>
            <ac:spMk id="34" creationId="{47701B14-A9B8-5712-3C0D-748801C302FB}"/>
          </ac:spMkLst>
        </pc:spChg>
        <pc:spChg chg="del">
          <ac:chgData name="서정인/임베디드시스템공학과" userId="cdbda04e-3570-4c90-aa73-13a18662a310" providerId="ADAL" clId="{80E354EC-9D11-401F-8156-472B485ED3BA}" dt="2024-10-22T19:56:54.430" v="2519" actId="478"/>
          <ac:spMkLst>
            <pc:docMk/>
            <pc:sldMk cId="1879869522" sldId="264"/>
            <ac:spMk id="35" creationId="{234FAB89-C2AE-23C6-85AD-C2E56F70865E}"/>
          </ac:spMkLst>
        </pc:spChg>
        <pc:spChg chg="mod">
          <ac:chgData name="서정인/임베디드시스템공학과" userId="cdbda04e-3570-4c90-aa73-13a18662a310" providerId="ADAL" clId="{80E354EC-9D11-401F-8156-472B485ED3BA}" dt="2024-10-22T19:58:30.268" v="2530" actId="20577"/>
          <ac:spMkLst>
            <pc:docMk/>
            <pc:sldMk cId="1879869522" sldId="264"/>
            <ac:spMk id="36" creationId="{A70D35CF-71D2-A4A5-4469-BA81DC9716D4}"/>
          </ac:spMkLst>
        </pc:spChg>
        <pc:spChg chg="mod">
          <ac:chgData name="서정인/임베디드시스템공학과" userId="cdbda04e-3570-4c90-aa73-13a18662a310" providerId="ADAL" clId="{80E354EC-9D11-401F-8156-472B485ED3BA}" dt="2024-10-22T19:58:32.533" v="2533" actId="20577"/>
          <ac:spMkLst>
            <pc:docMk/>
            <pc:sldMk cId="1879869522" sldId="264"/>
            <ac:spMk id="37" creationId="{EC391065-7322-D927-0DD8-B0E044385ADF}"/>
          </ac:spMkLst>
        </pc:spChg>
        <pc:spChg chg="mod">
          <ac:chgData name="서정인/임베디드시스템공학과" userId="cdbda04e-3570-4c90-aa73-13a18662a310" providerId="ADAL" clId="{80E354EC-9D11-401F-8156-472B485ED3BA}" dt="2024-10-22T19:58:34.810" v="2536" actId="20577"/>
          <ac:spMkLst>
            <pc:docMk/>
            <pc:sldMk cId="1879869522" sldId="264"/>
            <ac:spMk id="38" creationId="{BBDC318B-6652-9C71-5BDE-1A3FE8E04AB9}"/>
          </ac:spMkLst>
        </pc:spChg>
        <pc:spChg chg="mod">
          <ac:chgData name="서정인/임베디드시스템공학과" userId="cdbda04e-3570-4c90-aa73-13a18662a310" providerId="ADAL" clId="{80E354EC-9D11-401F-8156-472B485ED3BA}" dt="2024-10-22T19:58:37.544" v="2539" actId="20577"/>
          <ac:spMkLst>
            <pc:docMk/>
            <pc:sldMk cId="1879869522" sldId="264"/>
            <ac:spMk id="39" creationId="{736D7E31-4CF8-56FA-1146-0C05584B99B1}"/>
          </ac:spMkLst>
        </pc:spChg>
        <pc:spChg chg="del">
          <ac:chgData name="서정인/임베디드시스템공학과" userId="cdbda04e-3570-4c90-aa73-13a18662a310" providerId="ADAL" clId="{80E354EC-9D11-401F-8156-472B485ED3BA}" dt="2024-10-22T19:56:52.783" v="2518" actId="478"/>
          <ac:spMkLst>
            <pc:docMk/>
            <pc:sldMk cId="1879869522" sldId="264"/>
            <ac:spMk id="40" creationId="{109DBA10-6647-AAE7-864A-6537BEE157EE}"/>
          </ac:spMkLst>
        </pc:spChg>
        <pc:spChg chg="mod">
          <ac:chgData name="서정인/임베디드시스템공학과" userId="cdbda04e-3570-4c90-aa73-13a18662a310" providerId="ADAL" clId="{80E354EC-9D11-401F-8156-472B485ED3BA}" dt="2024-10-22T19:54:18.154" v="2441" actId="20577"/>
          <ac:spMkLst>
            <pc:docMk/>
            <pc:sldMk cId="1879869522" sldId="264"/>
            <ac:spMk id="44" creationId="{2530CB5C-D9ED-B0CD-6915-3A3838545168}"/>
          </ac:spMkLst>
        </pc:spChg>
        <pc:spChg chg="add mod">
          <ac:chgData name="서정인/임베디드시스템공학과" userId="cdbda04e-3570-4c90-aa73-13a18662a310" providerId="ADAL" clId="{80E354EC-9D11-401F-8156-472B485ED3BA}" dt="2024-10-22T20:01:55.402" v="2584" actId="1076"/>
          <ac:spMkLst>
            <pc:docMk/>
            <pc:sldMk cId="1879869522" sldId="264"/>
            <ac:spMk id="49" creationId="{248A5F39-7553-1DBE-EBDA-D6E4600278C6}"/>
          </ac:spMkLst>
        </pc:spChg>
        <pc:spChg chg="add mod">
          <ac:chgData name="서정인/임베디드시스템공학과" userId="cdbda04e-3570-4c90-aa73-13a18662a310" providerId="ADAL" clId="{80E354EC-9D11-401F-8156-472B485ED3BA}" dt="2024-10-22T20:02:52.994" v="2601" actId="20577"/>
          <ac:spMkLst>
            <pc:docMk/>
            <pc:sldMk cId="1879869522" sldId="264"/>
            <ac:spMk id="50" creationId="{0094A17E-F207-CAFE-645A-CF5562160E70}"/>
          </ac:spMkLst>
        </pc:spChg>
        <pc:spChg chg="add mod">
          <ac:chgData name="서정인/임베디드시스템공학과" userId="cdbda04e-3570-4c90-aa73-13a18662a310" providerId="ADAL" clId="{80E354EC-9D11-401F-8156-472B485ED3BA}" dt="2024-10-22T20:02:55.482" v="2603" actId="20577"/>
          <ac:spMkLst>
            <pc:docMk/>
            <pc:sldMk cId="1879869522" sldId="264"/>
            <ac:spMk id="51" creationId="{99EA38DE-F49A-01B2-6BE8-57E972140D07}"/>
          </ac:spMkLst>
        </pc:spChg>
        <pc:spChg chg="add mod">
          <ac:chgData name="서정인/임베디드시스템공학과" userId="cdbda04e-3570-4c90-aa73-13a18662a310" providerId="ADAL" clId="{80E354EC-9D11-401F-8156-472B485ED3BA}" dt="2024-10-22T20:03:42.038" v="2631" actId="1076"/>
          <ac:spMkLst>
            <pc:docMk/>
            <pc:sldMk cId="1879869522" sldId="264"/>
            <ac:spMk id="52" creationId="{90FEA0C8-3E90-EEDB-9503-8988439DA4DE}"/>
          </ac:spMkLst>
        </pc:spChg>
        <pc:spChg chg="add mod">
          <ac:chgData name="서정인/임베디드시스템공학과" userId="cdbda04e-3570-4c90-aa73-13a18662a310" providerId="ADAL" clId="{80E354EC-9D11-401F-8156-472B485ED3BA}" dt="2024-10-22T20:02:57.864" v="2605" actId="20577"/>
          <ac:spMkLst>
            <pc:docMk/>
            <pc:sldMk cId="1879869522" sldId="264"/>
            <ac:spMk id="53" creationId="{722671ED-A7EB-5599-1033-D663D120C3C8}"/>
          </ac:spMkLst>
        </pc:spChg>
        <pc:spChg chg="add mod">
          <ac:chgData name="서정인/임베디드시스템공학과" userId="cdbda04e-3570-4c90-aa73-13a18662a310" providerId="ADAL" clId="{80E354EC-9D11-401F-8156-472B485ED3BA}" dt="2024-10-22T20:04:02.108" v="2635" actId="1076"/>
          <ac:spMkLst>
            <pc:docMk/>
            <pc:sldMk cId="1879869522" sldId="264"/>
            <ac:spMk id="54" creationId="{8B975EDE-8D4C-15A2-6348-6D17A54597C2}"/>
          </ac:spMkLst>
        </pc:spChg>
        <pc:spChg chg="add mod">
          <ac:chgData name="서정인/임베디드시스템공학과" userId="cdbda04e-3570-4c90-aa73-13a18662a310" providerId="ADAL" clId="{80E354EC-9D11-401F-8156-472B485ED3BA}" dt="2024-10-22T20:04:22.154" v="2642" actId="1076"/>
          <ac:spMkLst>
            <pc:docMk/>
            <pc:sldMk cId="1879869522" sldId="264"/>
            <ac:spMk id="55" creationId="{28CC97C5-6EE4-6744-6F23-CA9CC554811B}"/>
          </ac:spMkLst>
        </pc:spChg>
        <pc:spChg chg="add mod">
          <ac:chgData name="서정인/임베디드시스템공학과" userId="cdbda04e-3570-4c90-aa73-13a18662a310" providerId="ADAL" clId="{80E354EC-9D11-401F-8156-472B485ED3BA}" dt="2024-10-22T20:03:13.356" v="2613" actId="20577"/>
          <ac:spMkLst>
            <pc:docMk/>
            <pc:sldMk cId="1879869522" sldId="264"/>
            <ac:spMk id="56" creationId="{D53E0038-31BC-C5B4-2A37-22E2E7B7517E}"/>
          </ac:spMkLst>
        </pc:spChg>
        <pc:cxnChg chg="add mod">
          <ac:chgData name="서정인/임베디드시스템공학과" userId="cdbda04e-3570-4c90-aa73-13a18662a310" providerId="ADAL" clId="{80E354EC-9D11-401F-8156-472B485ED3BA}" dt="2024-10-22T20:01:08.689" v="2561" actId="14100"/>
          <ac:cxnSpMkLst>
            <pc:docMk/>
            <pc:sldMk cId="1879869522" sldId="264"/>
            <ac:cxnSpMk id="2" creationId="{5FFE2612-C3DA-E380-845C-3F5158619F1F}"/>
          </ac:cxnSpMkLst>
        </pc:cxnChg>
        <pc:cxnChg chg="add mod">
          <ac:chgData name="서정인/임베디드시스템공학과" userId="cdbda04e-3570-4c90-aa73-13a18662a310" providerId="ADAL" clId="{80E354EC-9D11-401F-8156-472B485ED3BA}" dt="2024-10-22T19:59:11.427" v="2547" actId="14100"/>
          <ac:cxnSpMkLst>
            <pc:docMk/>
            <pc:sldMk cId="1879869522" sldId="264"/>
            <ac:cxnSpMk id="3" creationId="{7808FEEF-DB41-B003-8D8D-568E7AC1F278}"/>
          </ac:cxnSpMkLst>
        </pc:cxnChg>
        <pc:cxnChg chg="add mod">
          <ac:chgData name="서정인/임베디드시스템공학과" userId="cdbda04e-3570-4c90-aa73-13a18662a310" providerId="ADAL" clId="{80E354EC-9D11-401F-8156-472B485ED3BA}" dt="2024-10-22T20:00:48.762" v="2557" actId="14100"/>
          <ac:cxnSpMkLst>
            <pc:docMk/>
            <pc:sldMk cId="1879869522" sldId="264"/>
            <ac:cxnSpMk id="4" creationId="{79ABF514-7239-3E8A-EE4A-7F91DD444EB5}"/>
          </ac:cxnSpMkLst>
        </pc:cxnChg>
        <pc:cxnChg chg="add mod">
          <ac:chgData name="서정인/임베디드시스템공학과" userId="cdbda04e-3570-4c90-aa73-13a18662a310" providerId="ADAL" clId="{80E354EC-9D11-401F-8156-472B485ED3BA}" dt="2024-10-22T20:00:37.280" v="2555" actId="14100"/>
          <ac:cxnSpMkLst>
            <pc:docMk/>
            <pc:sldMk cId="1879869522" sldId="264"/>
            <ac:cxnSpMk id="5" creationId="{C81ABFAF-32B1-D933-182A-ACE1ADBEDB9F}"/>
          </ac:cxnSpMkLst>
        </pc:cxnChg>
        <pc:cxnChg chg="add mod">
          <ac:chgData name="서정인/임베디드시스템공학과" userId="cdbda04e-3570-4c90-aa73-13a18662a310" providerId="ADAL" clId="{80E354EC-9D11-401F-8156-472B485ED3BA}" dt="2024-10-22T19:59:55.763" v="2553" actId="14100"/>
          <ac:cxnSpMkLst>
            <pc:docMk/>
            <pc:sldMk cId="1879869522" sldId="264"/>
            <ac:cxnSpMk id="11" creationId="{F0D98C7E-60FB-9768-99B5-FA528279B6D8}"/>
          </ac:cxnSpMkLst>
        </pc:cxnChg>
        <pc:cxnChg chg="add mod">
          <ac:chgData name="서정인/임베디드시스템공학과" userId="cdbda04e-3570-4c90-aa73-13a18662a310" providerId="ADAL" clId="{80E354EC-9D11-401F-8156-472B485ED3BA}" dt="2024-10-22T19:59:43.877" v="2551" actId="14100"/>
          <ac:cxnSpMkLst>
            <pc:docMk/>
            <pc:sldMk cId="1879869522" sldId="264"/>
            <ac:cxnSpMk id="12" creationId="{CB843871-E137-A231-90C3-EB518919FFB1}"/>
          </ac:cxnSpMkLst>
        </pc:cxnChg>
        <pc:cxnChg chg="del">
          <ac:chgData name="서정인/임베디드시스템공학과" userId="cdbda04e-3570-4c90-aa73-13a18662a310" providerId="ADAL" clId="{80E354EC-9D11-401F-8156-472B485ED3BA}" dt="2024-10-22T20:03:17.143" v="2614" actId="478"/>
          <ac:cxnSpMkLst>
            <pc:docMk/>
            <pc:sldMk cId="1879869522" sldId="264"/>
            <ac:cxnSpMk id="14" creationId="{A416CF4C-06A5-0DD2-3B47-7BF2862F10F6}"/>
          </ac:cxnSpMkLst>
        </pc:cxnChg>
        <pc:cxnChg chg="mod">
          <ac:chgData name="서정인/임베디드시스템공학과" userId="cdbda04e-3570-4c90-aa73-13a18662a310" providerId="ADAL" clId="{80E354EC-9D11-401F-8156-472B485ED3BA}" dt="2024-10-22T19:58:01.698" v="2525" actId="1076"/>
          <ac:cxnSpMkLst>
            <pc:docMk/>
            <pc:sldMk cId="1879869522" sldId="264"/>
            <ac:cxnSpMk id="15" creationId="{B6263518-4924-E97F-6DF4-6C3B50FF2E0B}"/>
          </ac:cxnSpMkLst>
        </pc:cxnChg>
        <pc:cxnChg chg="mod">
          <ac:chgData name="서정인/임베디드시스템공학과" userId="cdbda04e-3570-4c90-aa73-13a18662a310" providerId="ADAL" clId="{80E354EC-9D11-401F-8156-472B485ED3BA}" dt="2024-10-22T19:57:23.338" v="2522" actId="1076"/>
          <ac:cxnSpMkLst>
            <pc:docMk/>
            <pc:sldMk cId="1879869522" sldId="264"/>
            <ac:cxnSpMk id="16" creationId="{A0C87961-6369-05F3-D176-A54156DAB294}"/>
          </ac:cxnSpMkLst>
        </pc:cxnChg>
        <pc:cxnChg chg="mod">
          <ac:chgData name="서정인/임베디드시스템공학과" userId="cdbda04e-3570-4c90-aa73-13a18662a310" providerId="ADAL" clId="{80E354EC-9D11-401F-8156-472B485ED3BA}" dt="2024-10-22T19:57:10.151" v="2521" actId="1076"/>
          <ac:cxnSpMkLst>
            <pc:docMk/>
            <pc:sldMk cId="1879869522" sldId="264"/>
            <ac:cxnSpMk id="17" creationId="{C43225F7-4192-43F2-B53D-60ED6CE5C62C}"/>
          </ac:cxnSpMkLst>
        </pc:cxnChg>
        <pc:cxnChg chg="del">
          <ac:chgData name="서정인/임베디드시스템공학과" userId="cdbda04e-3570-4c90-aa73-13a18662a310" providerId="ADAL" clId="{80E354EC-9D11-401F-8156-472B485ED3BA}" dt="2024-10-22T19:56:52.783" v="2518" actId="478"/>
          <ac:cxnSpMkLst>
            <pc:docMk/>
            <pc:sldMk cId="1879869522" sldId="264"/>
            <ac:cxnSpMk id="18" creationId="{029DDA7B-94EF-3CD7-70EC-917304F3D10D}"/>
          </ac:cxnSpMkLst>
        </pc:cxnChg>
        <pc:cxnChg chg="mod">
          <ac:chgData name="서정인/임베디드시스템공학과" userId="cdbda04e-3570-4c90-aa73-13a18662a310" providerId="ADAL" clId="{80E354EC-9D11-401F-8156-472B485ED3BA}" dt="2024-10-22T19:58:01.698" v="2525" actId="1076"/>
          <ac:cxnSpMkLst>
            <pc:docMk/>
            <pc:sldMk cId="1879869522" sldId="264"/>
            <ac:cxnSpMk id="20" creationId="{04CAAF1B-6457-45A2-4BB2-0E19F7495640}"/>
          </ac:cxnSpMkLst>
        </pc:cxnChg>
        <pc:cxnChg chg="mod">
          <ac:chgData name="서정인/임베디드시스템공학과" userId="cdbda04e-3570-4c90-aa73-13a18662a310" providerId="ADAL" clId="{80E354EC-9D11-401F-8156-472B485ED3BA}" dt="2024-10-22T19:57:23.338" v="2522" actId="1076"/>
          <ac:cxnSpMkLst>
            <pc:docMk/>
            <pc:sldMk cId="1879869522" sldId="264"/>
            <ac:cxnSpMk id="21" creationId="{602CB247-613C-022A-44B0-949913C60B0D}"/>
          </ac:cxnSpMkLst>
        </pc:cxnChg>
        <pc:cxnChg chg="mod">
          <ac:chgData name="서정인/임베디드시스템공학과" userId="cdbda04e-3570-4c90-aa73-13a18662a310" providerId="ADAL" clId="{80E354EC-9D11-401F-8156-472B485ED3BA}" dt="2024-10-22T19:57:10.151" v="2521" actId="1076"/>
          <ac:cxnSpMkLst>
            <pc:docMk/>
            <pc:sldMk cId="1879869522" sldId="264"/>
            <ac:cxnSpMk id="22" creationId="{A11E43EE-BC4E-0B4C-4988-156180C0F827}"/>
          </ac:cxnSpMkLst>
        </pc:cxnChg>
        <pc:cxnChg chg="del">
          <ac:chgData name="서정인/임베디드시스템공학과" userId="cdbda04e-3570-4c90-aa73-13a18662a310" providerId="ADAL" clId="{80E354EC-9D11-401F-8156-472B485ED3BA}" dt="2024-10-22T19:56:52.783" v="2518" actId="478"/>
          <ac:cxnSpMkLst>
            <pc:docMk/>
            <pc:sldMk cId="1879869522" sldId="264"/>
            <ac:cxnSpMk id="23" creationId="{7C8CCD91-69E9-A0A5-3723-4058B899679B}"/>
          </ac:cxnSpMkLst>
        </pc:cxnChg>
      </pc:sldChg>
      <pc:sldChg chg="modSp mod">
        <pc:chgData name="서정인/임베디드시스템공학과" userId="cdbda04e-3570-4c90-aa73-13a18662a310" providerId="ADAL" clId="{80E354EC-9D11-401F-8156-472B485ED3BA}" dt="2024-10-22T17:56:56.130" v="83" actId="20577"/>
        <pc:sldMkLst>
          <pc:docMk/>
          <pc:sldMk cId="1003018387" sldId="265"/>
        </pc:sldMkLst>
        <pc:spChg chg="mod">
          <ac:chgData name="서정인/임베디드시스템공학과" userId="cdbda04e-3570-4c90-aa73-13a18662a310" providerId="ADAL" clId="{80E354EC-9D11-401F-8156-472B485ED3BA}" dt="2024-10-22T17:56:56.130" v="83" actId="20577"/>
          <ac:spMkLst>
            <pc:docMk/>
            <pc:sldMk cId="1003018387" sldId="265"/>
            <ac:spMk id="2" creationId="{3EAA2631-352C-65FE-0219-3B4174D002DE}"/>
          </ac:spMkLst>
        </pc:spChg>
        <pc:spChg chg="mod">
          <ac:chgData name="서정인/임베디드시스템공학과" userId="cdbda04e-3570-4c90-aa73-13a18662a310" providerId="ADAL" clId="{80E354EC-9D11-401F-8156-472B485ED3BA}" dt="2024-10-22T17:56:50.708" v="68" actId="20577"/>
          <ac:spMkLst>
            <pc:docMk/>
            <pc:sldMk cId="1003018387" sldId="265"/>
            <ac:spMk id="6" creationId="{29ED3EC3-3C78-52B6-A885-B7CACDBE48C7}"/>
          </ac:spMkLst>
        </pc:spChg>
      </pc:sldChg>
      <pc:sldChg chg="modSp mod">
        <pc:chgData name="서정인/임베디드시스템공학과" userId="cdbda04e-3570-4c90-aa73-13a18662a310" providerId="ADAL" clId="{80E354EC-9D11-401F-8156-472B485ED3BA}" dt="2024-10-22T17:59:13.012" v="104" actId="20577"/>
        <pc:sldMkLst>
          <pc:docMk/>
          <pc:sldMk cId="274334828" sldId="268"/>
        </pc:sldMkLst>
        <pc:spChg chg="mod">
          <ac:chgData name="서정인/임베디드시스템공학과" userId="cdbda04e-3570-4c90-aa73-13a18662a310" providerId="ADAL" clId="{80E354EC-9D11-401F-8156-472B485ED3BA}" dt="2024-10-22T17:59:13.012" v="104" actId="20577"/>
          <ac:spMkLst>
            <pc:docMk/>
            <pc:sldMk cId="274334828" sldId="268"/>
            <ac:spMk id="7" creationId="{C68F1AF2-BD8F-FF7A-350F-9429F4EB3DCC}"/>
          </ac:spMkLst>
        </pc:spChg>
      </pc:sldChg>
      <pc:sldChg chg="modSp mod">
        <pc:chgData name="서정인/임베디드시스템공학과" userId="cdbda04e-3570-4c90-aa73-13a18662a310" providerId="ADAL" clId="{80E354EC-9D11-401F-8156-472B485ED3BA}" dt="2024-10-22T19:48:37.617" v="2334" actId="1076"/>
        <pc:sldMkLst>
          <pc:docMk/>
          <pc:sldMk cId="183569021" sldId="270"/>
        </pc:sldMkLst>
        <pc:spChg chg="mod">
          <ac:chgData name="서정인/임베디드시스템공학과" userId="cdbda04e-3570-4c90-aa73-13a18662a310" providerId="ADAL" clId="{80E354EC-9D11-401F-8156-472B485ED3BA}" dt="2024-10-22T19:48:32.100" v="2333" actId="1076"/>
          <ac:spMkLst>
            <pc:docMk/>
            <pc:sldMk cId="183569021" sldId="270"/>
            <ac:spMk id="2" creationId="{A7A417F5-7DB5-5C7A-07CA-386BA632EED2}"/>
          </ac:spMkLst>
        </pc:spChg>
        <pc:spChg chg="mod">
          <ac:chgData name="서정인/임베디드시스템공학과" userId="cdbda04e-3570-4c90-aa73-13a18662a310" providerId="ADAL" clId="{80E354EC-9D11-401F-8156-472B485ED3BA}" dt="2024-10-22T19:48:29.008" v="2331" actId="1076"/>
          <ac:spMkLst>
            <pc:docMk/>
            <pc:sldMk cId="183569021" sldId="270"/>
            <ac:spMk id="4" creationId="{D09D9150-B446-E90B-CD69-1034691F48AE}"/>
          </ac:spMkLst>
        </pc:spChg>
        <pc:spChg chg="mod">
          <ac:chgData name="서정인/임베디드시스템공학과" userId="cdbda04e-3570-4c90-aa73-13a18662a310" providerId="ADAL" clId="{80E354EC-9D11-401F-8156-472B485ED3BA}" dt="2024-10-22T19:48:37.617" v="2334" actId="1076"/>
          <ac:spMkLst>
            <pc:docMk/>
            <pc:sldMk cId="183569021" sldId="270"/>
            <ac:spMk id="5" creationId="{060A8AFD-AD83-37E2-4AD3-2F2E202BC710}"/>
          </ac:spMkLst>
        </pc:spChg>
      </pc:sldChg>
      <pc:sldChg chg="modSp mod ord">
        <pc:chgData name="서정인/임베디드시스템공학과" userId="cdbda04e-3570-4c90-aa73-13a18662a310" providerId="ADAL" clId="{80E354EC-9D11-401F-8156-472B485ED3BA}" dt="2024-10-22T18:04:24.682" v="215" actId="1076"/>
        <pc:sldMkLst>
          <pc:docMk/>
          <pc:sldMk cId="2464308757" sldId="271"/>
        </pc:sldMkLst>
        <pc:spChg chg="mod">
          <ac:chgData name="서정인/임베디드시스템공학과" userId="cdbda04e-3570-4c90-aa73-13a18662a310" providerId="ADAL" clId="{80E354EC-9D11-401F-8156-472B485ED3BA}" dt="2024-10-22T18:04:24.682" v="215" actId="1076"/>
          <ac:spMkLst>
            <pc:docMk/>
            <pc:sldMk cId="2464308757" sldId="271"/>
            <ac:spMk id="8" creationId="{A4F03CB4-ED7C-9AAA-FC89-594C06D0F323}"/>
          </ac:spMkLst>
        </pc:spChg>
        <pc:spChg chg="mod">
          <ac:chgData name="서정인/임베디드시스템공학과" userId="cdbda04e-3570-4c90-aa73-13a18662a310" providerId="ADAL" clId="{80E354EC-9D11-401F-8156-472B485ED3BA}" dt="2024-10-22T18:03:15.591" v="209" actId="20577"/>
          <ac:spMkLst>
            <pc:docMk/>
            <pc:sldMk cId="2464308757" sldId="271"/>
            <ac:spMk id="9" creationId="{63C6D611-0D22-015E-0AD1-E2398FD98E6E}"/>
          </ac:spMkLst>
        </pc:spChg>
        <pc:grpChg chg="mod">
          <ac:chgData name="서정인/임베디드시스템공학과" userId="cdbda04e-3570-4c90-aa73-13a18662a310" providerId="ADAL" clId="{80E354EC-9D11-401F-8156-472B485ED3BA}" dt="2024-10-22T18:04:18.008" v="214" actId="1076"/>
          <ac:grpSpMkLst>
            <pc:docMk/>
            <pc:sldMk cId="2464308757" sldId="271"/>
            <ac:grpSpMk id="7" creationId="{B227B1E0-A31D-D9E3-7FF6-A1FCBAAF597D}"/>
          </ac:grpSpMkLst>
        </pc:grpChg>
      </pc:sldChg>
      <pc:sldChg chg="ord">
        <pc:chgData name="서정인/임베디드시스템공학과" userId="cdbda04e-3570-4c90-aa73-13a18662a310" providerId="ADAL" clId="{80E354EC-9D11-401F-8156-472B485ED3BA}" dt="2024-10-22T19:45:08.444" v="1995"/>
        <pc:sldMkLst>
          <pc:docMk/>
          <pc:sldMk cId="2806045507" sldId="273"/>
        </pc:sldMkLst>
      </pc:sldChg>
      <pc:sldChg chg="ord">
        <pc:chgData name="서정인/임베디드시스템공학과" userId="cdbda04e-3570-4c90-aa73-13a18662a310" providerId="ADAL" clId="{80E354EC-9D11-401F-8156-472B485ED3BA}" dt="2024-10-22T19:42:39.332" v="1993"/>
        <pc:sldMkLst>
          <pc:docMk/>
          <pc:sldMk cId="2769854128" sldId="274"/>
        </pc:sldMkLst>
      </pc:sldChg>
      <pc:sldChg chg="addSp delSp modSp mod ord">
        <pc:chgData name="서정인/임베디드시스템공학과" userId="cdbda04e-3570-4c90-aa73-13a18662a310" providerId="ADAL" clId="{80E354EC-9D11-401F-8156-472B485ED3BA}" dt="2024-10-22T19:42:32.656" v="1991"/>
        <pc:sldMkLst>
          <pc:docMk/>
          <pc:sldMk cId="894209682" sldId="275"/>
        </pc:sldMkLst>
        <pc:spChg chg="mod">
          <ac:chgData name="서정인/임베디드시스템공학과" userId="cdbda04e-3570-4c90-aa73-13a18662a310" providerId="ADAL" clId="{80E354EC-9D11-401F-8156-472B485ED3BA}" dt="2024-10-22T18:54:41.429" v="843" actId="20577"/>
          <ac:spMkLst>
            <pc:docMk/>
            <pc:sldMk cId="894209682" sldId="275"/>
            <ac:spMk id="18" creationId="{574CB4A3-2B12-B13F-5A08-6B468B825229}"/>
          </ac:spMkLst>
        </pc:spChg>
        <pc:spChg chg="mod">
          <ac:chgData name="서정인/임베디드시스템공학과" userId="cdbda04e-3570-4c90-aa73-13a18662a310" providerId="ADAL" clId="{80E354EC-9D11-401F-8156-472B485ED3BA}" dt="2024-10-22T18:54:40.114" v="839" actId="20577"/>
          <ac:spMkLst>
            <pc:docMk/>
            <pc:sldMk cId="894209682" sldId="275"/>
            <ac:spMk id="19" creationId="{602E5808-F107-34C7-445C-6CC9683283F1}"/>
          </ac:spMkLst>
        </pc:spChg>
        <pc:spChg chg="add del mod">
          <ac:chgData name="서정인/임베디드시스템공학과" userId="cdbda04e-3570-4c90-aa73-13a18662a310" providerId="ADAL" clId="{80E354EC-9D11-401F-8156-472B485ED3BA}" dt="2024-10-22T18:54:38.311" v="833" actId="20577"/>
          <ac:spMkLst>
            <pc:docMk/>
            <pc:sldMk cId="894209682" sldId="275"/>
            <ac:spMk id="20" creationId="{886D3938-0CA3-408C-E47D-477EF1E427AA}"/>
          </ac:spMkLst>
        </pc:spChg>
      </pc:sldChg>
      <pc:sldChg chg="ord">
        <pc:chgData name="서정인/임베디드시스템공학과" userId="cdbda04e-3570-4c90-aa73-13a18662a310" providerId="ADAL" clId="{80E354EC-9D11-401F-8156-472B485ED3BA}" dt="2024-10-22T19:45:21.117" v="1999"/>
        <pc:sldMkLst>
          <pc:docMk/>
          <pc:sldMk cId="3608777256" sldId="276"/>
        </pc:sldMkLst>
      </pc:sldChg>
      <pc:sldChg chg="ord">
        <pc:chgData name="서정인/임베디드시스템공학과" userId="cdbda04e-3570-4c90-aa73-13a18662a310" providerId="ADAL" clId="{80E354EC-9D11-401F-8156-472B485ED3BA}" dt="2024-10-22T19:45:28.129" v="2001"/>
        <pc:sldMkLst>
          <pc:docMk/>
          <pc:sldMk cId="1233807251" sldId="277"/>
        </pc:sldMkLst>
      </pc:sldChg>
      <pc:sldChg chg="addSp delSp modSp mod ord">
        <pc:chgData name="서정인/임베디드시스템공학과" userId="cdbda04e-3570-4c90-aa73-13a18662a310" providerId="ADAL" clId="{80E354EC-9D11-401F-8156-472B485ED3BA}" dt="2024-10-22T19:50:40.947" v="2418" actId="1076"/>
        <pc:sldMkLst>
          <pc:docMk/>
          <pc:sldMk cId="2195059369" sldId="278"/>
        </pc:sldMkLst>
        <pc:spChg chg="add del">
          <ac:chgData name="서정인/임베디드시스템공학과" userId="cdbda04e-3570-4c90-aa73-13a18662a310" providerId="ADAL" clId="{80E354EC-9D11-401F-8156-472B485ED3BA}" dt="2024-10-22T18:20:13.215" v="365" actId="478"/>
          <ac:spMkLst>
            <pc:docMk/>
            <pc:sldMk cId="2195059369" sldId="278"/>
            <ac:spMk id="2" creationId="{6B1AC3D7-90D7-53C5-58AE-CCCF2D696842}"/>
          </ac:spMkLst>
        </pc:spChg>
        <pc:spChg chg="mod">
          <ac:chgData name="서정인/임베디드시스템공학과" userId="cdbda04e-3570-4c90-aa73-13a18662a310" providerId="ADAL" clId="{80E354EC-9D11-401F-8156-472B485ED3BA}" dt="2024-10-22T19:36:54.066" v="1725" actId="1076"/>
          <ac:spMkLst>
            <pc:docMk/>
            <pc:sldMk cId="2195059369" sldId="278"/>
            <ac:spMk id="4" creationId="{B0B19F0C-0902-54C5-BED8-05DE9B4A2A40}"/>
          </ac:spMkLst>
        </pc:spChg>
        <pc:spChg chg="mod">
          <ac:chgData name="서정인/임베디드시스템공학과" userId="cdbda04e-3570-4c90-aa73-13a18662a310" providerId="ADAL" clId="{80E354EC-9D11-401F-8156-472B485ED3BA}" dt="2024-10-22T18:55:14.813" v="891" actId="20577"/>
          <ac:spMkLst>
            <pc:docMk/>
            <pc:sldMk cId="2195059369" sldId="278"/>
            <ac:spMk id="9" creationId="{748D203C-780A-D164-3A52-2AC6A8175FC7}"/>
          </ac:spMkLst>
        </pc:spChg>
        <pc:spChg chg="mod">
          <ac:chgData name="서정인/임베디드시스템공학과" userId="cdbda04e-3570-4c90-aa73-13a18662a310" providerId="ADAL" clId="{80E354EC-9D11-401F-8156-472B485ED3BA}" dt="2024-10-22T19:50:40.947" v="2418" actId="1076"/>
          <ac:spMkLst>
            <pc:docMk/>
            <pc:sldMk cId="2195059369" sldId="278"/>
            <ac:spMk id="12" creationId="{9054E6BC-EE71-A115-F798-F79138541565}"/>
          </ac:spMkLst>
        </pc:spChg>
        <pc:spChg chg="mod">
          <ac:chgData name="서정인/임베디드시스템공학과" userId="cdbda04e-3570-4c90-aa73-13a18662a310" providerId="ADAL" clId="{80E354EC-9D11-401F-8156-472B485ED3BA}" dt="2024-10-22T19:47:21.278" v="2302" actId="20577"/>
          <ac:spMkLst>
            <pc:docMk/>
            <pc:sldMk cId="2195059369" sldId="278"/>
            <ac:spMk id="16" creationId="{C2953C6C-B836-8C4C-4566-0EE7CCD92169}"/>
          </ac:spMkLst>
        </pc:spChg>
        <pc:spChg chg="mod">
          <ac:chgData name="서정인/임베디드시스템공학과" userId="cdbda04e-3570-4c90-aa73-13a18662a310" providerId="ADAL" clId="{80E354EC-9D11-401F-8156-472B485ED3BA}" dt="2024-10-22T19:21:18.419" v="1263" actId="1076"/>
          <ac:spMkLst>
            <pc:docMk/>
            <pc:sldMk cId="2195059369" sldId="278"/>
            <ac:spMk id="27" creationId="{4F502D86-01F8-516F-1577-B8A55593542E}"/>
          </ac:spMkLst>
        </pc:spChg>
        <pc:spChg chg="del mod">
          <ac:chgData name="서정인/임베디드시스템공학과" userId="cdbda04e-3570-4c90-aa73-13a18662a310" providerId="ADAL" clId="{80E354EC-9D11-401F-8156-472B485ED3BA}" dt="2024-10-22T19:21:26.285" v="1265" actId="478"/>
          <ac:spMkLst>
            <pc:docMk/>
            <pc:sldMk cId="2195059369" sldId="278"/>
            <ac:spMk id="29" creationId="{63C6569E-0C2C-41B5-9928-D98611359CF1}"/>
          </ac:spMkLst>
        </pc:spChg>
        <pc:spChg chg="mod">
          <ac:chgData name="서정인/임베디드시스템공학과" userId="cdbda04e-3570-4c90-aa73-13a18662a310" providerId="ADAL" clId="{80E354EC-9D11-401F-8156-472B485ED3BA}" dt="2024-10-22T19:36:04.287" v="1723" actId="1076"/>
          <ac:spMkLst>
            <pc:docMk/>
            <pc:sldMk cId="2195059369" sldId="278"/>
            <ac:spMk id="30" creationId="{A443530B-5523-242F-F4FF-0E63ADD69E51}"/>
          </ac:spMkLst>
        </pc:spChg>
        <pc:spChg chg="mod">
          <ac:chgData name="서정인/임베디드시스템공학과" userId="cdbda04e-3570-4c90-aa73-13a18662a310" providerId="ADAL" clId="{80E354EC-9D11-401F-8156-472B485ED3BA}" dt="2024-10-22T18:55:17.290" v="894" actId="20577"/>
          <ac:spMkLst>
            <pc:docMk/>
            <pc:sldMk cId="2195059369" sldId="278"/>
            <ac:spMk id="32" creationId="{84F88ABE-8B9A-5B5D-EE2F-D3CD7843E0A0}"/>
          </ac:spMkLst>
        </pc:spChg>
        <pc:spChg chg="mod">
          <ac:chgData name="서정인/임베디드시스템공학과" userId="cdbda04e-3570-4c90-aa73-13a18662a310" providerId="ADAL" clId="{80E354EC-9D11-401F-8156-472B485ED3BA}" dt="2024-10-22T19:27:41.811" v="1350" actId="20577"/>
          <ac:spMkLst>
            <pc:docMk/>
            <pc:sldMk cId="2195059369" sldId="278"/>
            <ac:spMk id="44" creationId="{2530CB5C-D9ED-B0CD-6915-3A3838545168}"/>
          </ac:spMkLst>
        </pc:spChg>
        <pc:grpChg chg="del">
          <ac:chgData name="서정인/임베디드시스템공학과" userId="cdbda04e-3570-4c90-aa73-13a18662a310" providerId="ADAL" clId="{80E354EC-9D11-401F-8156-472B485ED3BA}" dt="2024-10-22T19:26:37.397" v="1305" actId="478"/>
          <ac:grpSpMkLst>
            <pc:docMk/>
            <pc:sldMk cId="2195059369" sldId="278"/>
            <ac:grpSpMk id="11" creationId="{12D3366A-4BDE-9C8A-D2D2-3BFE92B7D7B0}"/>
          </ac:grpSpMkLst>
        </pc:grpChg>
        <pc:grpChg chg="del">
          <ac:chgData name="서정인/임베디드시스템공학과" userId="cdbda04e-3570-4c90-aa73-13a18662a310" providerId="ADAL" clId="{80E354EC-9D11-401F-8156-472B485ED3BA}" dt="2024-10-22T19:21:12.717" v="1262" actId="478"/>
          <ac:grpSpMkLst>
            <pc:docMk/>
            <pc:sldMk cId="2195059369" sldId="278"/>
            <ac:grpSpMk id="28" creationId="{D2832884-607C-AD19-E077-83A7413F2E24}"/>
          </ac:grpSpMkLst>
        </pc:grpChg>
        <pc:picChg chg="add mod">
          <ac:chgData name="서정인/임베디드시스템공학과" userId="cdbda04e-3570-4c90-aa73-13a18662a310" providerId="ADAL" clId="{80E354EC-9D11-401F-8156-472B485ED3BA}" dt="2024-10-22T19:24:43.964" v="1273" actId="14100"/>
          <ac:picMkLst>
            <pc:docMk/>
            <pc:sldMk cId="2195059369" sldId="278"/>
            <ac:picMk id="6" creationId="{7E8A3FF9-F1CC-5109-04DA-6BA6C587399F}"/>
          </ac:picMkLst>
        </pc:picChg>
      </pc:sldChg>
      <pc:sldChg chg="modSp mod ord">
        <pc:chgData name="서정인/임베디드시스템공학과" userId="cdbda04e-3570-4c90-aa73-13a18662a310" providerId="ADAL" clId="{80E354EC-9D11-401F-8156-472B485ED3BA}" dt="2024-10-23T14:39:45.627" v="2739" actId="20577"/>
        <pc:sldMkLst>
          <pc:docMk/>
          <pc:sldMk cId="4205544576" sldId="279"/>
        </pc:sldMkLst>
        <pc:spChg chg="mod">
          <ac:chgData name="서정인/임베디드시스템공학과" userId="cdbda04e-3570-4c90-aa73-13a18662a310" providerId="ADAL" clId="{80E354EC-9D11-401F-8156-472B485ED3BA}" dt="2024-10-22T19:01:11.019" v="987" actId="1076"/>
          <ac:spMkLst>
            <pc:docMk/>
            <pc:sldMk cId="4205544576" sldId="279"/>
            <ac:spMk id="5" creationId="{B1F0468B-E2B6-F409-EC77-B8B70FB80379}"/>
          </ac:spMkLst>
        </pc:spChg>
        <pc:spChg chg="mod">
          <ac:chgData name="서정인/임베디드시스템공학과" userId="cdbda04e-3570-4c90-aa73-13a18662a310" providerId="ADAL" clId="{80E354EC-9D11-401F-8156-472B485ED3BA}" dt="2024-10-23T14:27:51.354" v="2730" actId="20577"/>
          <ac:spMkLst>
            <pc:docMk/>
            <pc:sldMk cId="4205544576" sldId="279"/>
            <ac:spMk id="14" creationId="{298B804F-38F9-31BF-2834-B47F0D7343AE}"/>
          </ac:spMkLst>
        </pc:spChg>
        <pc:spChg chg="mod">
          <ac:chgData name="서정인/임베디드시스템공학과" userId="cdbda04e-3570-4c90-aa73-13a18662a310" providerId="ADAL" clId="{80E354EC-9D11-401F-8156-472B485ED3BA}" dt="2024-10-23T14:16:56.479" v="2688" actId="1076"/>
          <ac:spMkLst>
            <pc:docMk/>
            <pc:sldMk cId="4205544576" sldId="279"/>
            <ac:spMk id="15" creationId="{65DE4324-77EA-6CA4-04B3-8115F68CE276}"/>
          </ac:spMkLst>
        </pc:spChg>
        <pc:spChg chg="mod">
          <ac:chgData name="서정인/임베디드시스템공학과" userId="cdbda04e-3570-4c90-aa73-13a18662a310" providerId="ADAL" clId="{80E354EC-9D11-401F-8156-472B485ED3BA}" dt="2024-10-23T14:39:17.871" v="2737"/>
          <ac:spMkLst>
            <pc:docMk/>
            <pc:sldMk cId="4205544576" sldId="279"/>
            <ac:spMk id="17" creationId="{6DDB5C24-F6CA-547C-2387-AFF918E2F41B}"/>
          </ac:spMkLst>
        </pc:spChg>
        <pc:spChg chg="mod">
          <ac:chgData name="서정인/임베디드시스템공학과" userId="cdbda04e-3570-4c90-aa73-13a18662a310" providerId="ADAL" clId="{80E354EC-9D11-401F-8156-472B485ED3BA}" dt="2024-10-23T14:35:22.808" v="2731" actId="1076"/>
          <ac:spMkLst>
            <pc:docMk/>
            <pc:sldMk cId="4205544576" sldId="279"/>
            <ac:spMk id="18" creationId="{1EE32495-24AB-C48C-6B08-DCF1B4881C09}"/>
          </ac:spMkLst>
        </pc:spChg>
        <pc:spChg chg="mod">
          <ac:chgData name="서정인/임베디드시스템공학과" userId="cdbda04e-3570-4c90-aa73-13a18662a310" providerId="ADAL" clId="{80E354EC-9D11-401F-8156-472B485ED3BA}" dt="2024-10-22T19:01:17.309" v="988" actId="1076"/>
          <ac:spMkLst>
            <pc:docMk/>
            <pc:sldMk cId="4205544576" sldId="279"/>
            <ac:spMk id="19" creationId="{9B921B65-3063-9C8A-0088-221CD816B8C1}"/>
          </ac:spMkLst>
        </pc:spChg>
        <pc:spChg chg="mod">
          <ac:chgData name="서정인/임베디드시스템공학과" userId="cdbda04e-3570-4c90-aa73-13a18662a310" providerId="ADAL" clId="{80E354EC-9D11-401F-8156-472B485ED3BA}" dt="2024-10-22T19:01:28.099" v="1013" actId="1076"/>
          <ac:spMkLst>
            <pc:docMk/>
            <pc:sldMk cId="4205544576" sldId="279"/>
            <ac:spMk id="20" creationId="{9F6F2B1B-5419-ECF4-958F-C3EB9D771D77}"/>
          </ac:spMkLst>
        </pc:spChg>
        <pc:spChg chg="mod">
          <ac:chgData name="서정인/임베디드시스템공학과" userId="cdbda04e-3570-4c90-aa73-13a18662a310" providerId="ADAL" clId="{80E354EC-9D11-401F-8156-472B485ED3BA}" dt="2024-10-23T14:39:45.627" v="2739" actId="20577"/>
          <ac:spMkLst>
            <pc:docMk/>
            <pc:sldMk cId="4205544576" sldId="279"/>
            <ac:spMk id="43" creationId="{59B15D6E-CA28-116D-3609-6993B210B0B7}"/>
          </ac:spMkLst>
        </pc:spChg>
        <pc:spChg chg="mod">
          <ac:chgData name="서정인/임베디드시스템공학과" userId="cdbda04e-3570-4c90-aa73-13a18662a310" providerId="ADAL" clId="{80E354EC-9D11-401F-8156-472B485ED3BA}" dt="2024-10-22T18:59:05.943" v="912" actId="20577"/>
          <ac:spMkLst>
            <pc:docMk/>
            <pc:sldMk cId="4205544576" sldId="279"/>
            <ac:spMk id="44" creationId="{2530CB5C-D9ED-B0CD-6915-3A3838545168}"/>
          </ac:spMkLst>
        </pc:spChg>
      </pc:sldChg>
      <pc:sldChg chg="ord">
        <pc:chgData name="서정인/임베디드시스템공학과" userId="cdbda04e-3570-4c90-aa73-13a18662a310" providerId="ADAL" clId="{80E354EC-9D11-401F-8156-472B485ED3BA}" dt="2024-10-22T17:59:20.611" v="106"/>
        <pc:sldMkLst>
          <pc:docMk/>
          <pc:sldMk cId="711997624" sldId="286"/>
        </pc:sldMkLst>
      </pc:sldChg>
      <pc:sldChg chg="modSp add mod setBg">
        <pc:chgData name="서정인/임베디드시스템공학과" userId="cdbda04e-3570-4c90-aa73-13a18662a310" providerId="ADAL" clId="{80E354EC-9D11-401F-8156-472B485ED3BA}" dt="2024-10-22T18:00:42.856" v="162" actId="207"/>
        <pc:sldMkLst>
          <pc:docMk/>
          <pc:sldMk cId="2514141751" sldId="290"/>
        </pc:sldMkLst>
        <pc:spChg chg="mod">
          <ac:chgData name="서정인/임베디드시스템공학과" userId="cdbda04e-3570-4c90-aa73-13a18662a310" providerId="ADAL" clId="{80E354EC-9D11-401F-8156-472B485ED3BA}" dt="2024-10-22T18:00:42.185" v="161" actId="207"/>
          <ac:spMkLst>
            <pc:docMk/>
            <pc:sldMk cId="2514141751" sldId="290"/>
            <ac:spMk id="7" creationId="{53D67BF0-69D3-C7C4-BE94-96A10FB43F88}"/>
          </ac:spMkLst>
        </pc:spChg>
        <pc:spChg chg="mod">
          <ac:chgData name="서정인/임베디드시스템공학과" userId="cdbda04e-3570-4c90-aa73-13a18662a310" providerId="ADAL" clId="{80E354EC-9D11-401F-8156-472B485ED3BA}" dt="2024-10-22T18:00:42.856" v="162" actId="207"/>
          <ac:spMkLst>
            <pc:docMk/>
            <pc:sldMk cId="2514141751" sldId="290"/>
            <ac:spMk id="10" creationId="{4D7804DB-7B93-8C6B-657B-C8B29587ED58}"/>
          </ac:spMkLst>
        </pc:spChg>
        <pc:spChg chg="mod">
          <ac:chgData name="서정인/임베디드시스템공학과" userId="cdbda04e-3570-4c90-aa73-13a18662a310" providerId="ADAL" clId="{80E354EC-9D11-401F-8156-472B485ED3BA}" dt="2024-10-22T17:59:49.389" v="134" actId="20577"/>
          <ac:spMkLst>
            <pc:docMk/>
            <pc:sldMk cId="2514141751" sldId="290"/>
            <ac:spMk id="13" creationId="{DD66F4A9-13C1-A142-7434-D80DC46335D1}"/>
          </ac:spMkLst>
        </pc:spChg>
        <pc:spChg chg="mod">
          <ac:chgData name="서정인/임베디드시스템공학과" userId="cdbda04e-3570-4c90-aa73-13a18662a310" providerId="ADAL" clId="{80E354EC-9D11-401F-8156-472B485ED3BA}" dt="2024-10-22T17:59:53.269" v="146" actId="20577"/>
          <ac:spMkLst>
            <pc:docMk/>
            <pc:sldMk cId="2514141751" sldId="290"/>
            <ac:spMk id="14" creationId="{EED1F191-778E-F7BA-4677-A64B33112D22}"/>
          </ac:spMkLst>
        </pc:spChg>
        <pc:spChg chg="mod">
          <ac:chgData name="서정인/임베디드시스템공학과" userId="cdbda04e-3570-4c90-aa73-13a18662a310" providerId="ADAL" clId="{80E354EC-9D11-401F-8156-472B485ED3BA}" dt="2024-10-22T17:59:56.559" v="156" actId="20577"/>
          <ac:spMkLst>
            <pc:docMk/>
            <pc:sldMk cId="2514141751" sldId="290"/>
            <ac:spMk id="15" creationId="{F7A05A1A-1984-03B8-E4DC-B3A578AEDD19}"/>
          </ac:spMkLst>
        </pc:spChg>
        <pc:spChg chg="mod">
          <ac:chgData name="서정인/임베디드시스템공학과" userId="cdbda04e-3570-4c90-aa73-13a18662a310" providerId="ADAL" clId="{80E354EC-9D11-401F-8156-472B485ED3BA}" dt="2024-10-22T17:59:37.994" v="113" actId="20577"/>
          <ac:spMkLst>
            <pc:docMk/>
            <pc:sldMk cId="2514141751" sldId="290"/>
            <ac:spMk id="43" creationId="{59B15D6E-CA28-116D-3609-6993B210B0B7}"/>
          </ac:spMkLst>
        </pc:spChg>
        <pc:spChg chg="mod">
          <ac:chgData name="서정인/임베디드시스템공학과" userId="cdbda04e-3570-4c90-aa73-13a18662a310" providerId="ADAL" clId="{80E354EC-9D11-401F-8156-472B485ED3BA}" dt="2024-10-22T17:59:44.010" v="123" actId="20577"/>
          <ac:spMkLst>
            <pc:docMk/>
            <pc:sldMk cId="2514141751" sldId="290"/>
            <ac:spMk id="44" creationId="{2530CB5C-D9ED-B0CD-6915-3A3838545168}"/>
          </ac:spMkLst>
        </pc:spChg>
      </pc:sldChg>
      <pc:sldChg chg="modSp add del mod setBg">
        <pc:chgData name="서정인/임베디드시스템공학과" userId="cdbda04e-3570-4c90-aa73-13a18662a310" providerId="ADAL" clId="{80E354EC-9D11-401F-8156-472B485ED3BA}" dt="2024-10-22T18:54:44.069" v="848"/>
        <pc:sldMkLst>
          <pc:docMk/>
          <pc:sldMk cId="1437264814" sldId="291"/>
        </pc:sldMkLst>
        <pc:spChg chg="mod">
          <ac:chgData name="서정인/임베디드시스템공학과" userId="cdbda04e-3570-4c90-aa73-13a18662a310" providerId="ADAL" clId="{80E354EC-9D11-401F-8156-472B485ED3BA}" dt="2024-10-22T18:54:43.518" v="847" actId="20577"/>
          <ac:spMkLst>
            <pc:docMk/>
            <pc:sldMk cId="1437264814" sldId="291"/>
            <ac:spMk id="44" creationId="{2530CB5C-D9ED-B0CD-6915-3A3838545168}"/>
          </ac:spMkLst>
        </pc:spChg>
      </pc:sldChg>
    </pc:docChg>
  </pc:docChgLst>
  <pc:docChgLst>
    <pc:chgData name="서정인/임베디드시스템공학과" userId="cdbda04e-3570-4c90-aa73-13a18662a310" providerId="ADAL" clId="{18FF8F9B-D28B-414B-8559-9BB62FA2A446}"/>
    <pc:docChg chg="undo custSel addSld delSld modSld sldOrd">
      <pc:chgData name="서정인/임베디드시스템공학과" userId="cdbda04e-3570-4c90-aa73-13a18662a310" providerId="ADAL" clId="{18FF8F9B-D28B-414B-8559-9BB62FA2A446}" dt="2024-10-22T17:47:41.556" v="193" actId="20577"/>
      <pc:docMkLst>
        <pc:docMk/>
      </pc:docMkLst>
      <pc:sldChg chg="addSp modSp add del mod">
        <pc:chgData name="서정인/임베디드시스템공학과" userId="cdbda04e-3570-4c90-aa73-13a18662a310" providerId="ADAL" clId="{18FF8F9B-D28B-414B-8559-9BB62FA2A446}" dt="2024-10-22T17:41:08.309" v="34" actId="14826"/>
        <pc:sldMkLst>
          <pc:docMk/>
          <pc:sldMk cId="3965462196" sldId="262"/>
        </pc:sldMkLst>
        <pc:spChg chg="add mod">
          <ac:chgData name="서정인/임베디드시스템공학과" userId="cdbda04e-3570-4c90-aa73-13a18662a310" providerId="ADAL" clId="{18FF8F9B-D28B-414B-8559-9BB62FA2A446}" dt="2024-10-22T17:21:50.663" v="14"/>
          <ac:spMkLst>
            <pc:docMk/>
            <pc:sldMk cId="3965462196" sldId="262"/>
            <ac:spMk id="2" creationId="{2CDF3214-3B30-8CEA-D373-1D4745F545A5}"/>
          </ac:spMkLst>
        </pc:spChg>
        <pc:spChg chg="add mod">
          <ac:chgData name="서정인/임베디드시스템공학과" userId="cdbda04e-3570-4c90-aa73-13a18662a310" providerId="ADAL" clId="{18FF8F9B-D28B-414B-8559-9BB62FA2A446}" dt="2024-10-22T17:23:06.643" v="27"/>
          <ac:spMkLst>
            <pc:docMk/>
            <pc:sldMk cId="3965462196" sldId="262"/>
            <ac:spMk id="2" creationId="{CEB4F94C-FEFD-9573-F2DA-710156815B74}"/>
          </ac:spMkLst>
        </pc:spChg>
        <pc:spChg chg="add mod">
          <ac:chgData name="서정인/임베디드시스템공학과" userId="cdbda04e-3570-4c90-aa73-13a18662a310" providerId="ADAL" clId="{18FF8F9B-D28B-414B-8559-9BB62FA2A446}" dt="2024-10-22T17:23:06.643" v="27"/>
          <ac:spMkLst>
            <pc:docMk/>
            <pc:sldMk cId="3965462196" sldId="262"/>
            <ac:spMk id="3" creationId="{AB98258A-3E5B-2147-1D9C-45E1A77C9F2A}"/>
          </ac:spMkLst>
        </pc:spChg>
        <pc:spChg chg="add mod">
          <ac:chgData name="서정인/임베디드시스템공학과" userId="cdbda04e-3570-4c90-aa73-13a18662a310" providerId="ADAL" clId="{18FF8F9B-D28B-414B-8559-9BB62FA2A446}" dt="2024-10-22T17:21:50.663" v="14"/>
          <ac:spMkLst>
            <pc:docMk/>
            <pc:sldMk cId="3965462196" sldId="262"/>
            <ac:spMk id="3" creationId="{B7D76DF1-AB4A-95CC-CA28-94928C325E1E}"/>
          </ac:spMkLst>
        </pc:spChg>
        <pc:spChg chg="add mod">
          <ac:chgData name="서정인/임베디드시스템공학과" userId="cdbda04e-3570-4c90-aa73-13a18662a310" providerId="ADAL" clId="{18FF8F9B-D28B-414B-8559-9BB62FA2A446}" dt="2024-10-22T17:21:50.663" v="14"/>
          <ac:spMkLst>
            <pc:docMk/>
            <pc:sldMk cId="3965462196" sldId="262"/>
            <ac:spMk id="4" creationId="{D3019705-E4D7-8532-4789-6FB67E646356}"/>
          </ac:spMkLst>
        </pc:spChg>
        <pc:spChg chg="add mod">
          <ac:chgData name="서정인/임베디드시스템공학과" userId="cdbda04e-3570-4c90-aa73-13a18662a310" providerId="ADAL" clId="{18FF8F9B-D28B-414B-8559-9BB62FA2A446}" dt="2024-10-22T17:23:06.643" v="27"/>
          <ac:spMkLst>
            <pc:docMk/>
            <pc:sldMk cId="3965462196" sldId="262"/>
            <ac:spMk id="4" creationId="{F134BDA5-2035-3CC7-7B78-606162DBCD63}"/>
          </ac:spMkLst>
        </pc:spChg>
        <pc:picChg chg="mod">
          <ac:chgData name="서정인/임베디드시스템공학과" userId="cdbda04e-3570-4c90-aa73-13a18662a310" providerId="ADAL" clId="{18FF8F9B-D28B-414B-8559-9BB62FA2A446}" dt="2024-10-22T17:41:08.309" v="34" actId="14826"/>
          <ac:picMkLst>
            <pc:docMk/>
            <pc:sldMk cId="3965462196" sldId="262"/>
            <ac:picMk id="147" creationId="{9E479438-36F2-9BA0-9296-02FE6711D268}"/>
          </ac:picMkLst>
        </pc:picChg>
        <pc:picChg chg="mod">
          <ac:chgData name="서정인/임베디드시스템공학과" userId="cdbda04e-3570-4c90-aa73-13a18662a310" providerId="ADAL" clId="{18FF8F9B-D28B-414B-8559-9BB62FA2A446}" dt="2024-10-22T17:23:27.045" v="31" actId="1076"/>
          <ac:picMkLst>
            <pc:docMk/>
            <pc:sldMk cId="3965462196" sldId="262"/>
            <ac:picMk id="148" creationId="{14B2570B-E0E1-0E63-B57A-3072296CBAA8}"/>
          </ac:picMkLst>
        </pc:picChg>
      </pc:sldChg>
      <pc:sldChg chg="delSp modSp mod">
        <pc:chgData name="서정인/임베디드시스템공학과" userId="cdbda04e-3570-4c90-aa73-13a18662a310" providerId="ADAL" clId="{18FF8F9B-D28B-414B-8559-9BB62FA2A446}" dt="2024-10-22T17:46:25.542" v="59" actId="478"/>
        <pc:sldMkLst>
          <pc:docMk/>
          <pc:sldMk cId="1003018387" sldId="265"/>
        </pc:sldMkLst>
        <pc:spChg chg="del mod">
          <ac:chgData name="서정인/임베디드시스템공학과" userId="cdbda04e-3570-4c90-aa73-13a18662a310" providerId="ADAL" clId="{18FF8F9B-D28B-414B-8559-9BB62FA2A446}" dt="2024-10-22T17:46:25.542" v="59" actId="478"/>
          <ac:spMkLst>
            <pc:docMk/>
            <pc:sldMk cId="1003018387" sldId="265"/>
            <ac:spMk id="8" creationId="{A17D2C56-A996-079F-DC07-1D70670DCFA5}"/>
          </ac:spMkLst>
        </pc:spChg>
      </pc:sldChg>
      <pc:sldChg chg="ord">
        <pc:chgData name="서정인/임베디드시스템공학과" userId="cdbda04e-3570-4c90-aa73-13a18662a310" providerId="ADAL" clId="{18FF8F9B-D28B-414B-8559-9BB62FA2A446}" dt="2024-10-22T17:21:10.526" v="1"/>
        <pc:sldMkLst>
          <pc:docMk/>
          <pc:sldMk cId="1342890048" sldId="266"/>
        </pc:sldMkLst>
      </pc:sldChg>
      <pc:sldChg chg="addSp delSp modSp mod">
        <pc:chgData name="서정인/임베디드시스템공학과" userId="cdbda04e-3570-4c90-aa73-13a18662a310" providerId="ADAL" clId="{18FF8F9B-D28B-414B-8559-9BB62FA2A446}" dt="2024-10-22T17:46:04.418" v="57" actId="1076"/>
        <pc:sldMkLst>
          <pc:docMk/>
          <pc:sldMk cId="274334828" sldId="268"/>
        </pc:sldMkLst>
        <pc:spChg chg="mod">
          <ac:chgData name="서정인/임베디드시스템공학과" userId="cdbda04e-3570-4c90-aa73-13a18662a310" providerId="ADAL" clId="{18FF8F9B-D28B-414B-8559-9BB62FA2A446}" dt="2024-10-22T17:45:53.152" v="52" actId="1076"/>
          <ac:spMkLst>
            <pc:docMk/>
            <pc:sldMk cId="274334828" sldId="268"/>
            <ac:spMk id="4" creationId="{D3B9F250-F66D-AB0D-E27D-6338806D5D2B}"/>
          </ac:spMkLst>
        </pc:spChg>
        <pc:spChg chg="add del mod">
          <ac:chgData name="서정인/임베디드시스템공학과" userId="cdbda04e-3570-4c90-aa73-13a18662a310" providerId="ADAL" clId="{18FF8F9B-D28B-414B-8559-9BB62FA2A446}" dt="2024-10-22T17:46:04.418" v="57" actId="1076"/>
          <ac:spMkLst>
            <pc:docMk/>
            <pc:sldMk cId="274334828" sldId="268"/>
            <ac:spMk id="7" creationId="{C68F1AF2-BD8F-FF7A-350F-9429F4EB3DCC}"/>
          </ac:spMkLst>
        </pc:spChg>
      </pc:sldChg>
      <pc:sldChg chg="delSp modSp mod">
        <pc:chgData name="서정인/임베디드시스템공학과" userId="cdbda04e-3570-4c90-aa73-13a18662a310" providerId="ADAL" clId="{18FF8F9B-D28B-414B-8559-9BB62FA2A446}" dt="2024-10-22T17:47:41.556" v="193" actId="20577"/>
        <pc:sldMkLst>
          <pc:docMk/>
          <pc:sldMk cId="3161214577" sldId="269"/>
        </pc:sldMkLst>
        <pc:spChg chg="mod">
          <ac:chgData name="서정인/임베디드시스템공학과" userId="cdbda04e-3570-4c90-aa73-13a18662a310" providerId="ADAL" clId="{18FF8F9B-D28B-414B-8559-9BB62FA2A446}" dt="2024-10-22T17:47:30.196" v="159" actId="20577"/>
          <ac:spMkLst>
            <pc:docMk/>
            <pc:sldMk cId="3161214577" sldId="269"/>
            <ac:spMk id="8" creationId="{2873FF2D-9766-BDB2-C8F6-75A8D7FDBCAA}"/>
          </ac:spMkLst>
        </pc:spChg>
        <pc:spChg chg="mod">
          <ac:chgData name="서정인/임베디드시스템공학과" userId="cdbda04e-3570-4c90-aa73-13a18662a310" providerId="ADAL" clId="{18FF8F9B-D28B-414B-8559-9BB62FA2A446}" dt="2024-10-22T17:47:36.149" v="170" actId="20577"/>
          <ac:spMkLst>
            <pc:docMk/>
            <pc:sldMk cId="3161214577" sldId="269"/>
            <ac:spMk id="10" creationId="{6CB0A293-337D-3A25-5995-1EEFDE05CBA6}"/>
          </ac:spMkLst>
        </pc:spChg>
        <pc:spChg chg="mod">
          <ac:chgData name="서정인/임베디드시스템공학과" userId="cdbda04e-3570-4c90-aa73-13a18662a310" providerId="ADAL" clId="{18FF8F9B-D28B-414B-8559-9BB62FA2A446}" dt="2024-10-22T17:47:41.556" v="193" actId="20577"/>
          <ac:spMkLst>
            <pc:docMk/>
            <pc:sldMk cId="3161214577" sldId="269"/>
            <ac:spMk id="12" creationId="{5FD1E673-907A-A2DE-A558-ED65B0F00F35}"/>
          </ac:spMkLst>
        </pc:spChg>
        <pc:spChg chg="mod">
          <ac:chgData name="서정인/임베디드시스템공학과" userId="cdbda04e-3570-4c90-aa73-13a18662a310" providerId="ADAL" clId="{18FF8F9B-D28B-414B-8559-9BB62FA2A446}" dt="2024-10-22T17:47:24.446" v="146" actId="20577"/>
          <ac:spMkLst>
            <pc:docMk/>
            <pc:sldMk cId="3161214577" sldId="269"/>
            <ac:spMk id="14" creationId="{479EF877-55E1-193D-A558-E0C805A954CE}"/>
          </ac:spMkLst>
        </pc:spChg>
        <pc:spChg chg="del">
          <ac:chgData name="서정인/임베디드시스템공학과" userId="cdbda04e-3570-4c90-aa73-13a18662a310" providerId="ADAL" clId="{18FF8F9B-D28B-414B-8559-9BB62FA2A446}" dt="2024-10-22T17:46:29.933" v="60" actId="478"/>
          <ac:spMkLst>
            <pc:docMk/>
            <pc:sldMk cId="3161214577" sldId="269"/>
            <ac:spMk id="16" creationId="{87481FF2-A049-0038-BA46-C07E59B44CD2}"/>
          </ac:spMkLst>
        </pc:spChg>
      </pc:sldChg>
    </pc:docChg>
  </pc:docChgLst>
  <pc:docChgLst>
    <pc:chgData name="권오찬/임베디드시스템공학과" userId="09a2eb19-2d70-4084-84d1-471c66cc5a26" providerId="ADAL" clId="{5082922F-D777-E847-ADEB-9B5D3B767F3B}"/>
    <pc:docChg chg="undo custSel addSld modSld">
      <pc:chgData name="권오찬/임베디드시스템공학과" userId="09a2eb19-2d70-4084-84d1-471c66cc5a26" providerId="ADAL" clId="{5082922F-D777-E847-ADEB-9B5D3B767F3B}" dt="2024-10-23T12:51:37.659" v="631" actId="20577"/>
      <pc:docMkLst>
        <pc:docMk/>
      </pc:docMkLst>
      <pc:sldChg chg="addSp delSp modSp add mod setBg">
        <pc:chgData name="권오찬/임베디드시스템공학과" userId="09a2eb19-2d70-4084-84d1-471c66cc5a26" providerId="ADAL" clId="{5082922F-D777-E847-ADEB-9B5D3B767F3B}" dt="2024-10-23T12:46:36.881" v="500" actId="1076"/>
        <pc:sldMkLst>
          <pc:docMk/>
          <pc:sldMk cId="1906118774" sldId="291"/>
        </pc:sldMkLst>
        <pc:spChg chg="add del mod">
          <ac:chgData name="권오찬/임베디드시스템공학과" userId="09a2eb19-2d70-4084-84d1-471c66cc5a26" providerId="ADAL" clId="{5082922F-D777-E847-ADEB-9B5D3B767F3B}" dt="2024-10-23T12:42:34.602" v="385" actId="478"/>
          <ac:spMkLst>
            <pc:docMk/>
            <pc:sldMk cId="1906118774" sldId="291"/>
            <ac:spMk id="2" creationId="{BE1725B0-2277-497A-9F40-D56EE2D530E1}"/>
          </ac:spMkLst>
        </pc:spChg>
        <pc:spChg chg="add mod">
          <ac:chgData name="권오찬/임베디드시스템공학과" userId="09a2eb19-2d70-4084-84d1-471c66cc5a26" providerId="ADAL" clId="{5082922F-D777-E847-ADEB-9B5D3B767F3B}" dt="2024-10-23T12:41:54.507" v="376"/>
          <ac:spMkLst>
            <pc:docMk/>
            <pc:sldMk cId="1906118774" sldId="291"/>
            <ac:spMk id="4" creationId="{548AF1CC-D541-1BAB-46B9-888270E75A5F}"/>
          </ac:spMkLst>
        </pc:spChg>
        <pc:spChg chg="add mod">
          <ac:chgData name="권오찬/임베디드시스템공학과" userId="09a2eb19-2d70-4084-84d1-471c66cc5a26" providerId="ADAL" clId="{5082922F-D777-E847-ADEB-9B5D3B767F3B}" dt="2024-10-23T12:41:57.276" v="377"/>
          <ac:spMkLst>
            <pc:docMk/>
            <pc:sldMk cId="1906118774" sldId="291"/>
            <ac:spMk id="5" creationId="{1B17AF3E-B937-BAE4-B137-F62E43F782EF}"/>
          </ac:spMkLst>
        </pc:spChg>
        <pc:spChg chg="mod">
          <ac:chgData name="권오찬/임베디드시스템공학과" userId="09a2eb19-2d70-4084-84d1-471c66cc5a26" providerId="ADAL" clId="{5082922F-D777-E847-ADEB-9B5D3B767F3B}" dt="2024-10-23T12:46:10.812" v="498" actId="20577"/>
          <ac:spMkLst>
            <pc:docMk/>
            <pc:sldMk cId="1906118774" sldId="291"/>
            <ac:spMk id="16" creationId="{F1DC4AF1-0FB0-BD49-F854-AA40FA77FC37}"/>
          </ac:spMkLst>
        </pc:spChg>
        <pc:picChg chg="mod">
          <ac:chgData name="권오찬/임베디드시스템공학과" userId="09a2eb19-2d70-4084-84d1-471c66cc5a26" providerId="ADAL" clId="{5082922F-D777-E847-ADEB-9B5D3B767F3B}" dt="2024-10-23T12:46:36.881" v="500" actId="1076"/>
          <ac:picMkLst>
            <pc:docMk/>
            <pc:sldMk cId="1906118774" sldId="291"/>
            <ac:picMk id="11" creationId="{5866373E-0254-B73C-A321-2C8E89FBA243}"/>
          </ac:picMkLst>
        </pc:picChg>
        <pc:picChg chg="mod">
          <ac:chgData name="권오찬/임베디드시스템공학과" userId="09a2eb19-2d70-4084-84d1-471c66cc5a26" providerId="ADAL" clId="{5082922F-D777-E847-ADEB-9B5D3B767F3B}" dt="2024-10-23T12:44:16.887" v="434" actId="1076"/>
          <ac:picMkLst>
            <pc:docMk/>
            <pc:sldMk cId="1906118774" sldId="291"/>
            <ac:picMk id="13" creationId="{ACB755EC-A09C-632C-33F4-C4559EEB8DEE}"/>
          </ac:picMkLst>
        </pc:picChg>
        <pc:picChg chg="mod">
          <ac:chgData name="권오찬/임베디드시스템공학과" userId="09a2eb19-2d70-4084-84d1-471c66cc5a26" providerId="ADAL" clId="{5082922F-D777-E847-ADEB-9B5D3B767F3B}" dt="2024-10-23T12:44:16.887" v="434" actId="1076"/>
          <ac:picMkLst>
            <pc:docMk/>
            <pc:sldMk cId="1906118774" sldId="291"/>
            <ac:picMk id="14" creationId="{32E98A70-D14D-4F94-943E-BE39FCC05F92}"/>
          </ac:picMkLst>
        </pc:picChg>
      </pc:sldChg>
      <pc:sldChg chg="modSp add mod setBg">
        <pc:chgData name="권오찬/임베디드시스템공학과" userId="09a2eb19-2d70-4084-84d1-471c66cc5a26" providerId="ADAL" clId="{5082922F-D777-E847-ADEB-9B5D3B767F3B}" dt="2024-10-23T12:51:37.659" v="631" actId="20577"/>
        <pc:sldMkLst>
          <pc:docMk/>
          <pc:sldMk cId="2235023496" sldId="292"/>
        </pc:sldMkLst>
        <pc:spChg chg="mod">
          <ac:chgData name="권오찬/임베디드시스템공학과" userId="09a2eb19-2d70-4084-84d1-471c66cc5a26" providerId="ADAL" clId="{5082922F-D777-E847-ADEB-9B5D3B767F3B}" dt="2024-10-23T12:51:37.659" v="631" actId="20577"/>
          <ac:spMkLst>
            <pc:docMk/>
            <pc:sldMk cId="2235023496" sldId="292"/>
            <ac:spMk id="11" creationId="{75BA910F-B652-DE17-0399-3BB92772FA5C}"/>
          </ac:spMkLst>
        </pc:spChg>
        <pc:spChg chg="mod">
          <ac:chgData name="권오찬/임베디드시스템공학과" userId="09a2eb19-2d70-4084-84d1-471c66cc5a26" providerId="ADAL" clId="{5082922F-D777-E847-ADEB-9B5D3B767F3B}" dt="2024-10-23T12:51:25.959" v="628" actId="1076"/>
          <ac:spMkLst>
            <pc:docMk/>
            <pc:sldMk cId="2235023496" sldId="292"/>
            <ac:spMk id="13" creationId="{9C83117E-0B8A-B480-C098-57BDD6567ADB}"/>
          </ac:spMkLst>
        </pc:spChg>
        <pc:spChg chg="mod">
          <ac:chgData name="권오찬/임베디드시스템공학과" userId="09a2eb19-2d70-4084-84d1-471c66cc5a26" providerId="ADAL" clId="{5082922F-D777-E847-ADEB-9B5D3B767F3B}" dt="2024-10-23T12:40:42.882" v="373" actId="1076"/>
          <ac:spMkLst>
            <pc:docMk/>
            <pc:sldMk cId="2235023496" sldId="292"/>
            <ac:spMk id="16" creationId="{598C3A6A-90F4-4227-48E3-B90C884351C0}"/>
          </ac:spMkLst>
        </pc:spChg>
        <pc:spChg chg="mod">
          <ac:chgData name="권오찬/임베디드시스템공학과" userId="09a2eb19-2d70-4084-84d1-471c66cc5a26" providerId="ADAL" clId="{5082922F-D777-E847-ADEB-9B5D3B767F3B}" dt="2024-10-23T12:40:42.882" v="373" actId="1076"/>
          <ac:spMkLst>
            <pc:docMk/>
            <pc:sldMk cId="2235023496" sldId="292"/>
            <ac:spMk id="17" creationId="{0507E04D-4109-53CF-1E97-D259E2D9BE6A}"/>
          </ac:spMkLst>
        </pc:spChg>
        <pc:picChg chg="mod">
          <ac:chgData name="권오찬/임베디드시스템공학과" userId="09a2eb19-2d70-4084-84d1-471c66cc5a26" providerId="ADAL" clId="{5082922F-D777-E847-ADEB-9B5D3B767F3B}" dt="2024-10-23T12:40:42.882" v="373" actId="1076"/>
          <ac:picMkLst>
            <pc:docMk/>
            <pc:sldMk cId="2235023496" sldId="292"/>
            <ac:picMk id="8" creationId="{E5330E53-A8AE-D5BE-A2E8-07183C8001AB}"/>
          </ac:picMkLst>
        </pc:picChg>
        <pc:picChg chg="mod">
          <ac:chgData name="권오찬/임베디드시스템공학과" userId="09a2eb19-2d70-4084-84d1-471c66cc5a26" providerId="ADAL" clId="{5082922F-D777-E847-ADEB-9B5D3B767F3B}" dt="2024-10-23T12:40:42.882" v="373" actId="1076"/>
          <ac:picMkLst>
            <pc:docMk/>
            <pc:sldMk cId="2235023496" sldId="292"/>
            <ac:picMk id="10" creationId="{327DB3A0-7198-4C28-C2EF-EFA42E446803}"/>
          </ac:picMkLst>
        </pc:picChg>
      </pc:sldChg>
      <pc:sldChg chg="addSp modSp add mod setBg">
        <pc:chgData name="권오찬/임베디드시스템공학과" userId="09a2eb19-2d70-4084-84d1-471c66cc5a26" providerId="ADAL" clId="{5082922F-D777-E847-ADEB-9B5D3B767F3B}" dt="2024-10-23T12:48:04.389" v="588" actId="20577"/>
        <pc:sldMkLst>
          <pc:docMk/>
          <pc:sldMk cId="3921650472" sldId="293"/>
        </pc:sldMkLst>
        <pc:spChg chg="add mod">
          <ac:chgData name="권오찬/임베디드시스템공학과" userId="09a2eb19-2d70-4084-84d1-471c66cc5a26" providerId="ADAL" clId="{5082922F-D777-E847-ADEB-9B5D3B767F3B}" dt="2024-10-23T12:39:24.845" v="354" actId="1076"/>
          <ac:spMkLst>
            <pc:docMk/>
            <pc:sldMk cId="3921650472" sldId="293"/>
            <ac:spMk id="2" creationId="{2032607E-FE15-C0F1-9D4F-5875200719EE}"/>
          </ac:spMkLst>
        </pc:spChg>
        <pc:spChg chg="mod">
          <ac:chgData name="권오찬/임베디드시스템공학과" userId="09a2eb19-2d70-4084-84d1-471c66cc5a26" providerId="ADAL" clId="{5082922F-D777-E847-ADEB-9B5D3B767F3B}" dt="2024-10-23T12:48:04.389" v="588" actId="20577"/>
          <ac:spMkLst>
            <pc:docMk/>
            <pc:sldMk cId="3921650472" sldId="293"/>
            <ac:spMk id="49" creationId="{E855BC11-5754-D6AD-D105-78C4570FE321}"/>
          </ac:spMkLst>
        </pc:spChg>
        <pc:picChg chg="mod">
          <ac:chgData name="권오찬/임베디드시스템공학과" userId="09a2eb19-2d70-4084-84d1-471c66cc5a26" providerId="ADAL" clId="{5082922F-D777-E847-ADEB-9B5D3B767F3B}" dt="2024-10-23T12:38:03.763" v="350" actId="1076"/>
          <ac:picMkLst>
            <pc:docMk/>
            <pc:sldMk cId="3921650472" sldId="293"/>
            <ac:picMk id="4" creationId="{DDBAE0A1-441D-A51A-3ED7-1948028CFA67}"/>
          </ac:picMkLst>
        </pc:picChg>
        <pc:picChg chg="mod">
          <ac:chgData name="권오찬/임베디드시스템공학과" userId="09a2eb19-2d70-4084-84d1-471c66cc5a26" providerId="ADAL" clId="{5082922F-D777-E847-ADEB-9B5D3B767F3B}" dt="2024-10-23T12:38:03.763" v="350" actId="1076"/>
          <ac:picMkLst>
            <pc:docMk/>
            <pc:sldMk cId="3921650472" sldId="293"/>
            <ac:picMk id="6" creationId="{1ECC7B72-96F2-E77B-E202-DBDAB6EE0178}"/>
          </ac:picMkLst>
        </pc:picChg>
        <pc:picChg chg="mod">
          <ac:chgData name="권오찬/임베디드시스템공학과" userId="09a2eb19-2d70-4084-84d1-471c66cc5a26" providerId="ADAL" clId="{5082922F-D777-E847-ADEB-9B5D3B767F3B}" dt="2024-10-23T12:38:03.763" v="350" actId="1076"/>
          <ac:picMkLst>
            <pc:docMk/>
            <pc:sldMk cId="3921650472" sldId="293"/>
            <ac:picMk id="7" creationId="{07E5F12C-6D47-CA13-1CC5-3730DA925882}"/>
          </ac:picMkLst>
        </pc:picChg>
      </pc:sldChg>
      <pc:sldChg chg="add setBg">
        <pc:chgData name="권오찬/임베디드시스템공학과" userId="09a2eb19-2d70-4084-84d1-471c66cc5a26" providerId="ADAL" clId="{5082922F-D777-E847-ADEB-9B5D3B767F3B}" dt="2024-10-23T08:07:53.662" v="2"/>
        <pc:sldMkLst>
          <pc:docMk/>
          <pc:sldMk cId="2438561408" sldId="294"/>
        </pc:sldMkLst>
      </pc:sldChg>
      <pc:sldChg chg="modSp mod">
        <pc:chgData name="권오찬/임베디드시스템공학과" userId="09a2eb19-2d70-4084-84d1-471c66cc5a26" providerId="ADAL" clId="{5082922F-D777-E847-ADEB-9B5D3B767F3B}" dt="2024-10-23T12:40:22.554" v="372" actId="20577"/>
        <pc:sldMkLst>
          <pc:docMk/>
          <pc:sldMk cId="782557398" sldId="295"/>
        </pc:sldMkLst>
        <pc:spChg chg="mod">
          <ac:chgData name="권오찬/임베디드시스템공학과" userId="09a2eb19-2d70-4084-84d1-471c66cc5a26" providerId="ADAL" clId="{5082922F-D777-E847-ADEB-9B5D3B767F3B}" dt="2024-10-23T12:40:05.272" v="360" actId="20577"/>
          <ac:spMkLst>
            <pc:docMk/>
            <pc:sldMk cId="782557398" sldId="295"/>
            <ac:spMk id="9" creationId="{15A906F6-9D25-B6FE-2432-DB92987DBD34}"/>
          </ac:spMkLst>
        </pc:spChg>
        <pc:spChg chg="mod">
          <ac:chgData name="권오찬/임베디드시스템공학과" userId="09a2eb19-2d70-4084-84d1-471c66cc5a26" providerId="ADAL" clId="{5082922F-D777-E847-ADEB-9B5D3B767F3B}" dt="2024-10-23T12:40:22.554" v="372" actId="20577"/>
          <ac:spMkLst>
            <pc:docMk/>
            <pc:sldMk cId="782557398" sldId="295"/>
            <ac:spMk id="28" creationId="{7BCA6CBC-A818-E728-B203-BE6D51F4965E}"/>
          </ac:spMkLst>
        </pc:spChg>
      </pc:sldChg>
    </pc:docChg>
  </pc:docChgLst>
  <pc:docChgLst>
    <pc:chgData name="권오찬/임베디드시스템공학과" userId="S::5chank@inu.ac.kr::09a2eb19-2d70-4084-84d1-471c66cc5a26" providerId="AD" clId="Web-{4A5DAAB6-5D2E-9CDD-8175-F0D2985030C5}"/>
    <pc:docChg chg="addSld delSld modSld sldOrd">
      <pc:chgData name="권오찬/임베디드시스템공학과" userId="S::5chank@inu.ac.kr::09a2eb19-2d70-4084-84d1-471c66cc5a26" providerId="AD" clId="Web-{4A5DAAB6-5D2E-9CDD-8175-F0D2985030C5}" dt="2024-10-23T12:17:06.613" v="600" actId="1076"/>
      <pc:docMkLst>
        <pc:docMk/>
      </pc:docMkLst>
      <pc:sldChg chg="addSp modSp ord">
        <pc:chgData name="권오찬/임베디드시스템공학과" userId="S::5chank@inu.ac.kr::09a2eb19-2d70-4084-84d1-471c66cc5a26" providerId="AD" clId="Web-{4A5DAAB6-5D2E-9CDD-8175-F0D2985030C5}" dt="2024-10-23T12:17:06.613" v="600" actId="1076"/>
        <pc:sldMkLst>
          <pc:docMk/>
          <pc:sldMk cId="1906118774" sldId="291"/>
        </pc:sldMkLst>
        <pc:spChg chg="add">
          <ac:chgData name="권오찬/임베디드시스템공학과" userId="S::5chank@inu.ac.kr::09a2eb19-2d70-4084-84d1-471c66cc5a26" providerId="AD" clId="Web-{4A5DAAB6-5D2E-9CDD-8175-F0D2985030C5}" dt="2024-10-23T12:16:45.284" v="599"/>
          <ac:spMkLst>
            <pc:docMk/>
            <pc:sldMk cId="1906118774" sldId="291"/>
            <ac:spMk id="3" creationId="{504198FC-9762-55F2-0BFE-F9F19599BD5E}"/>
          </ac:spMkLst>
        </pc:spChg>
        <pc:spChg chg="mod">
          <ac:chgData name="권오찬/임베디드시스템공학과" userId="S::5chank@inu.ac.kr::09a2eb19-2d70-4084-84d1-471c66cc5a26" providerId="AD" clId="Web-{4A5DAAB6-5D2E-9CDD-8175-F0D2985030C5}" dt="2024-10-23T12:17:06.613" v="600" actId="1076"/>
          <ac:spMkLst>
            <pc:docMk/>
            <pc:sldMk cId="1906118774" sldId="291"/>
            <ac:spMk id="16" creationId="{F1DC4AF1-0FB0-BD49-F854-AA40FA77FC37}"/>
          </ac:spMkLst>
        </pc:spChg>
      </pc:sldChg>
      <pc:sldChg chg="addSp delSp modSp ord">
        <pc:chgData name="권오찬/임베디드시스템공학과" userId="S::5chank@inu.ac.kr::09a2eb19-2d70-4084-84d1-471c66cc5a26" providerId="AD" clId="Web-{4A5DAAB6-5D2E-9CDD-8175-F0D2985030C5}" dt="2024-10-23T12:11:30.890" v="501"/>
        <pc:sldMkLst>
          <pc:docMk/>
          <pc:sldMk cId="2235023496" sldId="292"/>
        </pc:sldMkLst>
        <pc:spChg chg="add del mod">
          <ac:chgData name="권오찬/임베디드시스템공학과" userId="S::5chank@inu.ac.kr::09a2eb19-2d70-4084-84d1-471c66cc5a26" providerId="AD" clId="Web-{4A5DAAB6-5D2E-9CDD-8175-F0D2985030C5}" dt="2024-10-23T12:07:46.622" v="468"/>
          <ac:spMkLst>
            <pc:docMk/>
            <pc:sldMk cId="2235023496" sldId="292"/>
            <ac:spMk id="3" creationId="{06EC4971-7B04-B4B9-7A2B-75CC663FFA98}"/>
          </ac:spMkLst>
        </pc:spChg>
        <pc:spChg chg="add">
          <ac:chgData name="권오찬/임베디드시스템공학과" userId="S::5chank@inu.ac.kr::09a2eb19-2d70-4084-84d1-471c66cc5a26" providerId="AD" clId="Web-{4A5DAAB6-5D2E-9CDD-8175-F0D2985030C5}" dt="2024-10-23T12:07:49.685" v="470"/>
          <ac:spMkLst>
            <pc:docMk/>
            <pc:sldMk cId="2235023496" sldId="292"/>
            <ac:spMk id="5" creationId="{0087CAE8-6296-2F99-E52F-BC1A557E58B9}"/>
          </ac:spMkLst>
        </pc:spChg>
        <pc:spChg chg="mod">
          <ac:chgData name="권오찬/임베디드시스템공학과" userId="S::5chank@inu.ac.kr::09a2eb19-2d70-4084-84d1-471c66cc5a26" providerId="AD" clId="Web-{4A5DAAB6-5D2E-9CDD-8175-F0D2985030C5}" dt="2024-10-23T12:08:02.201" v="475" actId="14100"/>
          <ac:spMkLst>
            <pc:docMk/>
            <pc:sldMk cId="2235023496" sldId="292"/>
            <ac:spMk id="11" creationId="{75BA910F-B652-DE17-0399-3BB92772FA5C}"/>
          </ac:spMkLst>
        </pc:spChg>
        <pc:spChg chg="mod">
          <ac:chgData name="권오찬/임베디드시스템공학과" userId="S::5chank@inu.ac.kr::09a2eb19-2d70-4084-84d1-471c66cc5a26" providerId="AD" clId="Web-{4A5DAAB6-5D2E-9CDD-8175-F0D2985030C5}" dt="2024-10-23T12:02:25.963" v="410" actId="20577"/>
          <ac:spMkLst>
            <pc:docMk/>
            <pc:sldMk cId="2235023496" sldId="292"/>
            <ac:spMk id="12" creationId="{1B7128C2-CB4E-1CAE-0084-FC1485C34604}"/>
          </ac:spMkLst>
        </pc:spChg>
        <pc:spChg chg="mod">
          <ac:chgData name="권오찬/임베디드시스템공학과" userId="S::5chank@inu.ac.kr::09a2eb19-2d70-4084-84d1-471c66cc5a26" providerId="AD" clId="Web-{4A5DAAB6-5D2E-9CDD-8175-F0D2985030C5}" dt="2024-10-23T12:02:08.181" v="408" actId="1076"/>
          <ac:spMkLst>
            <pc:docMk/>
            <pc:sldMk cId="2235023496" sldId="292"/>
            <ac:spMk id="13" creationId="{9C83117E-0B8A-B480-C098-57BDD6567ADB}"/>
          </ac:spMkLst>
        </pc:spChg>
        <pc:spChg chg="del">
          <ac:chgData name="권오찬/임베디드시스템공학과" userId="S::5chank@inu.ac.kr::09a2eb19-2d70-4084-84d1-471c66cc5a26" providerId="AD" clId="Web-{4A5DAAB6-5D2E-9CDD-8175-F0D2985030C5}" dt="2024-10-23T12:07:48.841" v="469"/>
          <ac:spMkLst>
            <pc:docMk/>
            <pc:sldMk cId="2235023496" sldId="292"/>
            <ac:spMk id="19" creationId="{207BE354-3F98-6889-FCFC-17B5F95E6CBE}"/>
          </ac:spMkLst>
        </pc:spChg>
      </pc:sldChg>
      <pc:sldChg chg="addSp delSp modSp ord">
        <pc:chgData name="권오찬/임베디드시스템공학과" userId="S::5chank@inu.ac.kr::09a2eb19-2d70-4084-84d1-471c66cc5a26" providerId="AD" clId="Web-{4A5DAAB6-5D2E-9CDD-8175-F0D2985030C5}" dt="2024-10-23T12:10:13.405" v="491" actId="1076"/>
        <pc:sldMkLst>
          <pc:docMk/>
          <pc:sldMk cId="3921650472" sldId="293"/>
        </pc:sldMkLst>
        <pc:spChg chg="mod">
          <ac:chgData name="권오찬/임베디드시스템공학과" userId="S::5chank@inu.ac.kr::09a2eb19-2d70-4084-84d1-471c66cc5a26" providerId="AD" clId="Web-{4A5DAAB6-5D2E-9CDD-8175-F0D2985030C5}" dt="2024-10-23T12:07:36.357" v="465" actId="1076"/>
          <ac:spMkLst>
            <pc:docMk/>
            <pc:sldMk cId="3921650472" sldId="293"/>
            <ac:spMk id="28" creationId="{45C72400-85F3-A643-6301-56276215A776}"/>
          </ac:spMkLst>
        </pc:spChg>
        <pc:spChg chg="mod">
          <ac:chgData name="권오찬/임베디드시스템공학과" userId="S::5chank@inu.ac.kr::09a2eb19-2d70-4084-84d1-471c66cc5a26" providerId="AD" clId="Web-{4A5DAAB6-5D2E-9CDD-8175-F0D2985030C5}" dt="2024-10-23T12:08:48.092" v="477" actId="1076"/>
          <ac:spMkLst>
            <pc:docMk/>
            <pc:sldMk cId="3921650472" sldId="293"/>
            <ac:spMk id="49" creationId="{E855BC11-5754-D6AD-D105-78C4570FE321}"/>
          </ac:spMkLst>
        </pc:spChg>
        <pc:picChg chg="add del mod ord modCrop">
          <ac:chgData name="권오찬/임베디드시스템공학과" userId="S::5chank@inu.ac.kr::09a2eb19-2d70-4084-84d1-471c66cc5a26" providerId="AD" clId="Web-{4A5DAAB6-5D2E-9CDD-8175-F0D2985030C5}" dt="2024-10-23T11:59:53.070" v="380"/>
          <ac:picMkLst>
            <pc:docMk/>
            <pc:sldMk cId="3921650472" sldId="293"/>
            <ac:picMk id="2" creationId="{5540421E-12AE-D455-3A83-30C782462F3C}"/>
          </ac:picMkLst>
        </pc:picChg>
        <pc:picChg chg="del mod">
          <ac:chgData name="권오찬/임베디드시스템공학과" userId="S::5chank@inu.ac.kr::09a2eb19-2d70-4084-84d1-471c66cc5a26" providerId="AD" clId="Web-{4A5DAAB6-5D2E-9CDD-8175-F0D2985030C5}" dt="2024-10-23T12:00:08.492" v="384"/>
          <ac:picMkLst>
            <pc:docMk/>
            <pc:sldMk cId="3921650472" sldId="293"/>
            <ac:picMk id="3" creationId="{57897235-CE88-F59F-A27E-B92D274E19BB}"/>
          </ac:picMkLst>
        </pc:picChg>
        <pc:picChg chg="add mod modCrop">
          <ac:chgData name="권오찬/임베디드시스템공학과" userId="S::5chank@inu.ac.kr::09a2eb19-2d70-4084-84d1-471c66cc5a26" providerId="AD" clId="Web-{4A5DAAB6-5D2E-9CDD-8175-F0D2985030C5}" dt="2024-10-23T12:09:45.139" v="486" actId="1076"/>
          <ac:picMkLst>
            <pc:docMk/>
            <pc:sldMk cId="3921650472" sldId="293"/>
            <ac:picMk id="4" creationId="{DDBAE0A1-441D-A51A-3ED7-1948028CFA67}"/>
          </ac:picMkLst>
        </pc:picChg>
        <pc:picChg chg="del">
          <ac:chgData name="권오찬/임베디드시스템공학과" userId="S::5chank@inu.ac.kr::09a2eb19-2d70-4084-84d1-471c66cc5a26" providerId="AD" clId="Web-{4A5DAAB6-5D2E-9CDD-8175-F0D2985030C5}" dt="2024-10-23T11:55:43.302" v="359"/>
          <ac:picMkLst>
            <pc:docMk/>
            <pc:sldMk cId="3921650472" sldId="293"/>
            <ac:picMk id="5" creationId="{E904C2D6-15B5-BF82-9583-D94AA51915AE}"/>
          </ac:picMkLst>
        </pc:picChg>
        <pc:picChg chg="add mod modCrop">
          <ac:chgData name="권오찬/임베디드시스템공학과" userId="S::5chank@inu.ac.kr::09a2eb19-2d70-4084-84d1-471c66cc5a26" providerId="AD" clId="Web-{4A5DAAB6-5D2E-9CDD-8175-F0D2985030C5}" dt="2024-10-23T12:10:13.405" v="491" actId="1076"/>
          <ac:picMkLst>
            <pc:docMk/>
            <pc:sldMk cId="3921650472" sldId="293"/>
            <ac:picMk id="6" creationId="{1ECC7B72-96F2-E77B-E202-DBDAB6EE0178}"/>
          </ac:picMkLst>
        </pc:picChg>
        <pc:picChg chg="add mod ord modCrop">
          <ac:chgData name="권오찬/임베디드시스템공학과" userId="S::5chank@inu.ac.kr::09a2eb19-2d70-4084-84d1-471c66cc5a26" providerId="AD" clId="Web-{4A5DAAB6-5D2E-9CDD-8175-F0D2985030C5}" dt="2024-10-23T12:10:10.764" v="490" actId="1076"/>
          <ac:picMkLst>
            <pc:docMk/>
            <pc:sldMk cId="3921650472" sldId="293"/>
            <ac:picMk id="7" creationId="{07E5F12C-6D47-CA13-1CC5-3730DA925882}"/>
          </ac:picMkLst>
        </pc:picChg>
      </pc:sldChg>
      <pc:sldChg chg="addSp modSp del">
        <pc:chgData name="권오찬/임베디드시스템공학과" userId="S::5chank@inu.ac.kr::09a2eb19-2d70-4084-84d1-471c66cc5a26" providerId="AD" clId="Web-{4A5DAAB6-5D2E-9CDD-8175-F0D2985030C5}" dt="2024-10-23T12:06:19.840" v="431"/>
        <pc:sldMkLst>
          <pc:docMk/>
          <pc:sldMk cId="2438561408" sldId="294"/>
        </pc:sldMkLst>
        <pc:spChg chg="mod">
          <ac:chgData name="권오찬/임베디드시스템공학과" userId="S::5chank@inu.ac.kr::09a2eb19-2d70-4084-84d1-471c66cc5a26" providerId="AD" clId="Web-{4A5DAAB6-5D2E-9CDD-8175-F0D2985030C5}" dt="2024-10-23T11:24:21.266" v="234" actId="20577"/>
          <ac:spMkLst>
            <pc:docMk/>
            <pc:sldMk cId="2438561408" sldId="294"/>
            <ac:spMk id="49" creationId="{AD19B494-EDDD-D800-09F2-691B9B245A7C}"/>
          </ac:spMkLst>
        </pc:spChg>
        <pc:picChg chg="add mod">
          <ac:chgData name="권오찬/임베디드시스템공학과" userId="S::5chank@inu.ac.kr::09a2eb19-2d70-4084-84d1-471c66cc5a26" providerId="AD" clId="Web-{4A5DAAB6-5D2E-9CDD-8175-F0D2985030C5}" dt="2024-10-23T08:21:20.503" v="10" actId="1076"/>
          <ac:picMkLst>
            <pc:docMk/>
            <pc:sldMk cId="2438561408" sldId="294"/>
            <ac:picMk id="3" creationId="{8DE88843-0D66-F984-8345-7C0C9AE0CDE7}"/>
          </ac:picMkLst>
        </pc:picChg>
        <pc:picChg chg="mod">
          <ac:chgData name="권오찬/임베디드시스템공학과" userId="S::5chank@inu.ac.kr::09a2eb19-2d70-4084-84d1-471c66cc5a26" providerId="AD" clId="Web-{4A5DAAB6-5D2E-9CDD-8175-F0D2985030C5}" dt="2024-10-23T08:26:10.965" v="123" actId="1076"/>
          <ac:picMkLst>
            <pc:docMk/>
            <pc:sldMk cId="2438561408" sldId="294"/>
            <ac:picMk id="5" creationId="{948A8840-840B-42CC-D6DD-EF0AD47B70CC}"/>
          </ac:picMkLst>
        </pc:picChg>
      </pc:sldChg>
      <pc:sldChg chg="addSp delSp modSp add ord replId">
        <pc:chgData name="권오찬/임베디드시스템공학과" userId="S::5chank@inu.ac.kr::09a2eb19-2d70-4084-84d1-471c66cc5a26" providerId="AD" clId="Web-{4A5DAAB6-5D2E-9CDD-8175-F0D2985030C5}" dt="2024-10-23T12:16:30.894" v="598" actId="1076"/>
        <pc:sldMkLst>
          <pc:docMk/>
          <pc:sldMk cId="782557398" sldId="295"/>
        </pc:sldMkLst>
        <pc:spChg chg="add del mod">
          <ac:chgData name="권오찬/임베디드시스템공학과" userId="S::5chank@inu.ac.kr::09a2eb19-2d70-4084-84d1-471c66cc5a26" providerId="AD" clId="Web-{4A5DAAB6-5D2E-9CDD-8175-F0D2985030C5}" dt="2024-10-23T11:26:22.424" v="242"/>
          <ac:spMkLst>
            <pc:docMk/>
            <pc:sldMk cId="782557398" sldId="295"/>
            <ac:spMk id="2" creationId="{31FAA665-32F9-7F1E-1CA2-8C306CC4C7A3}"/>
          </ac:spMkLst>
        </pc:spChg>
        <pc:spChg chg="add mod">
          <ac:chgData name="권오찬/임베디드시스템공학과" userId="S::5chank@inu.ac.kr::09a2eb19-2d70-4084-84d1-471c66cc5a26" providerId="AD" clId="Web-{4A5DAAB6-5D2E-9CDD-8175-F0D2985030C5}" dt="2024-10-23T12:15:17.221" v="580" actId="1076"/>
          <ac:spMkLst>
            <pc:docMk/>
            <pc:sldMk cId="782557398" sldId="295"/>
            <ac:spMk id="8" creationId="{C3ACFC2F-9032-2478-0A69-77350A49A2A1}"/>
          </ac:spMkLst>
        </pc:spChg>
        <pc:spChg chg="add mod">
          <ac:chgData name="권오찬/임베디드시스템공학과" userId="S::5chank@inu.ac.kr::09a2eb19-2d70-4084-84d1-471c66cc5a26" providerId="AD" clId="Web-{4A5DAAB6-5D2E-9CDD-8175-F0D2985030C5}" dt="2024-10-23T12:16:30.894" v="598" actId="1076"/>
          <ac:spMkLst>
            <pc:docMk/>
            <pc:sldMk cId="782557398" sldId="295"/>
            <ac:spMk id="9" creationId="{15A906F6-9D25-B6FE-2432-DB92987DBD34}"/>
          </ac:spMkLst>
        </pc:spChg>
        <pc:spChg chg="add mod">
          <ac:chgData name="권오찬/임베디드시스템공학과" userId="S::5chank@inu.ac.kr::09a2eb19-2d70-4084-84d1-471c66cc5a26" providerId="AD" clId="Web-{4A5DAAB6-5D2E-9CDD-8175-F0D2985030C5}" dt="2024-10-23T12:16:27.300" v="597" actId="1076"/>
          <ac:spMkLst>
            <pc:docMk/>
            <pc:sldMk cId="782557398" sldId="295"/>
            <ac:spMk id="11" creationId="{EC3AA7BA-2171-91F2-6BFA-A2F0256E6C6F}"/>
          </ac:spMkLst>
        </pc:spChg>
        <pc:spChg chg="mod">
          <ac:chgData name="권오찬/임베디드시스템공학과" userId="S::5chank@inu.ac.kr::09a2eb19-2d70-4084-84d1-471c66cc5a26" providerId="AD" clId="Web-{4A5DAAB6-5D2E-9CDD-8175-F0D2985030C5}" dt="2024-10-23T12:12:40.797" v="518" actId="1076"/>
          <ac:spMkLst>
            <pc:docMk/>
            <pc:sldMk cId="782557398" sldId="295"/>
            <ac:spMk id="28" creationId="{7BCA6CBC-A818-E728-B203-BE6D51F4965E}"/>
          </ac:spMkLst>
        </pc:spChg>
        <pc:spChg chg="del">
          <ac:chgData name="권오찬/임베디드시스템공학과" userId="S::5chank@inu.ac.kr::09a2eb19-2d70-4084-84d1-471c66cc5a26" providerId="AD" clId="Web-{4A5DAAB6-5D2E-9CDD-8175-F0D2985030C5}" dt="2024-10-23T11:33:51.882" v="255"/>
          <ac:spMkLst>
            <pc:docMk/>
            <pc:sldMk cId="782557398" sldId="295"/>
            <ac:spMk id="49" creationId="{AD19B494-EDDD-D800-09F2-691B9B245A7C}"/>
          </ac:spMkLst>
        </pc:spChg>
        <pc:picChg chg="mod">
          <ac:chgData name="권오찬/임베디드시스템공학과" userId="S::5chank@inu.ac.kr::09a2eb19-2d70-4084-84d1-471c66cc5a26" providerId="AD" clId="Web-{4A5DAAB6-5D2E-9CDD-8175-F0D2985030C5}" dt="2024-10-23T12:15:17.158" v="578" actId="1076"/>
          <ac:picMkLst>
            <pc:docMk/>
            <pc:sldMk cId="782557398" sldId="295"/>
            <ac:picMk id="3" creationId="{8DE88843-0D66-F984-8345-7C0C9AE0CDE7}"/>
          </ac:picMkLst>
        </pc:picChg>
        <pc:picChg chg="add mod modCrop">
          <ac:chgData name="권오찬/임베디드시스템공학과" userId="S::5chank@inu.ac.kr::09a2eb19-2d70-4084-84d1-471c66cc5a26" providerId="AD" clId="Web-{4A5DAAB6-5D2E-9CDD-8175-F0D2985030C5}" dt="2024-10-23T12:15:43.581" v="591" actId="1076"/>
          <ac:picMkLst>
            <pc:docMk/>
            <pc:sldMk cId="782557398" sldId="295"/>
            <ac:picMk id="4" creationId="{29E4B1CA-9753-C0FB-6461-FACADE2307B7}"/>
          </ac:picMkLst>
        </pc:picChg>
        <pc:picChg chg="del">
          <ac:chgData name="권오찬/임베디드시스템공학과" userId="S::5chank@inu.ac.kr::09a2eb19-2d70-4084-84d1-471c66cc5a26" providerId="AD" clId="Web-{4A5DAAB6-5D2E-9CDD-8175-F0D2985030C5}" dt="2024-10-23T11:26:08.674" v="238"/>
          <ac:picMkLst>
            <pc:docMk/>
            <pc:sldMk cId="782557398" sldId="295"/>
            <ac:picMk id="5" creationId="{948A8840-840B-42CC-D6DD-EF0AD47B70CC}"/>
          </ac:picMkLst>
        </pc:picChg>
        <pc:picChg chg="add mod modCrop">
          <ac:chgData name="권오찬/임베디드시스템공학과" userId="S::5chank@inu.ac.kr::09a2eb19-2d70-4084-84d1-471c66cc5a26" providerId="AD" clId="Web-{4A5DAAB6-5D2E-9CDD-8175-F0D2985030C5}" dt="2024-10-23T12:15:17.221" v="579" actId="1076"/>
          <ac:picMkLst>
            <pc:docMk/>
            <pc:sldMk cId="782557398" sldId="295"/>
            <ac:picMk id="7" creationId="{67C62583-A556-8866-D4BC-C2D3B45CD2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725D2-C719-F9A8-D286-6B0A0E034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600" y="37274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7388B92-C9AA-ED3F-EFD8-59B5C4E36C0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88680" y="37274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EAD4D0-09FD-3966-5A07-6C657E19842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636760" y="37274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433F369-707A-89C5-EC7C-A92A582B01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784840" y="37274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BB109F-ADED-FCB5-729D-758F07E5EBC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40600" y="115506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CAA14A4-AA45-30EE-B778-3A425B0E194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88680" y="115506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BF7836A-EB41-CC75-4D8E-8C48A44091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636760" y="115506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3CDFAF7-C96D-AC40-546E-E97E4A92D6C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784840" y="115506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9F9B3BD-0336-DB04-F01F-C2EFF0F8084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340600" y="193738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1560EBB-AD45-AD82-A465-62BF668E6CE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488680" y="193738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5BA9E9D-7F7D-6695-FBDC-84F0FB21837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636760" y="193738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6CBB99F-E146-D78B-1A5A-71A600F1B7F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0784840" y="193738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8A4FCA4-6D43-5BFC-56D5-7FBC500DD75D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7340600" y="271970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F25FE3F-B37C-D7A2-04BA-41CC749E6D2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488680" y="271970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0B6C8DAE-D72C-21A5-7E93-129EB6EB187A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9636760" y="271970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051980E4-87CF-003A-C314-0C14725991E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10784840" y="271970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D44CE45-E1F9-8A3C-1B8C-ADC6ADC3C4F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40600" y="350202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85ED842-D157-DEF8-6B51-4682AA5999D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488680" y="350202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44D9BD37-7444-CC7F-AEC4-888D7B108838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9636760" y="350202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66392279-F980-225A-218B-49099B167BA4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10784840" y="350202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5925CF4E-8E5F-B8DE-E3C5-8669052243FA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7340600" y="428434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D93262F8-8296-6108-B44E-24F45F0E672C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8488680" y="428434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57FA9683-2E54-B769-1F9E-EB79B8C8E2A6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9636760" y="428434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D5E52319-B0E4-2A98-E5E0-29E8075FFF0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10784840" y="428434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0B1C922-7890-E52F-AEFF-04DFCFE7F1B3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7340600" y="506666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C903239-4824-0E30-7829-17FA30BCD6F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488680" y="506666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E94CFFC1-3075-AA48-7829-CA2D70CAC4B1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9636760" y="506666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4290ACC-18A0-4988-8D3A-60C653F26BE2}"/>
              </a:ext>
            </a:extLst>
          </p:cNvPr>
          <p:cNvSpPr>
            <a:spLocks noGrp="1"/>
          </p:cNvSpPr>
          <p:nvPr>
            <p:ph idx="36"/>
          </p:nvPr>
        </p:nvSpPr>
        <p:spPr>
          <a:xfrm>
            <a:off x="10784840" y="506666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A86B3B3D-9C82-572E-43AA-8DE87CD2141D}"/>
              </a:ext>
            </a:extLst>
          </p:cNvPr>
          <p:cNvSpPr>
            <a:spLocks noGrp="1"/>
          </p:cNvSpPr>
          <p:nvPr>
            <p:ph idx="37"/>
          </p:nvPr>
        </p:nvSpPr>
        <p:spPr>
          <a:xfrm>
            <a:off x="7340600" y="584898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560879CF-D9C2-2C66-F5BB-ED976D2AEE4D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8488680" y="584898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9B1FA2B0-946C-7EF6-83CC-4725B5BC581D}"/>
              </a:ext>
            </a:extLst>
          </p:cNvPr>
          <p:cNvSpPr>
            <a:spLocks noGrp="1"/>
          </p:cNvSpPr>
          <p:nvPr>
            <p:ph idx="39"/>
          </p:nvPr>
        </p:nvSpPr>
        <p:spPr>
          <a:xfrm>
            <a:off x="9636760" y="584898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894D7142-46B2-549F-0C14-11F42F094AA9}"/>
              </a:ext>
            </a:extLst>
          </p:cNvPr>
          <p:cNvSpPr>
            <a:spLocks noGrp="1"/>
          </p:cNvSpPr>
          <p:nvPr>
            <p:ph idx="40"/>
          </p:nvPr>
        </p:nvSpPr>
        <p:spPr>
          <a:xfrm>
            <a:off x="10784840" y="5848985"/>
            <a:ext cx="10116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98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26" Type="http://schemas.openxmlformats.org/officeDocument/2006/relationships/image" Target="../media/image28.jpeg"/><Relationship Id="rId3" Type="http://schemas.openxmlformats.org/officeDocument/2006/relationships/image" Target="../media/image5.jpeg"/><Relationship Id="rId21" Type="http://schemas.openxmlformats.org/officeDocument/2006/relationships/image" Target="../media/image23.jpeg"/><Relationship Id="rId34" Type="http://schemas.openxmlformats.org/officeDocument/2006/relationships/image" Target="../media/image36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7.jpeg"/><Relationship Id="rId33" Type="http://schemas.openxmlformats.org/officeDocument/2006/relationships/image" Target="../media/image35.jpe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29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openxmlformats.org/officeDocument/2006/relationships/image" Target="../media/image26.jpeg"/><Relationship Id="rId32" Type="http://schemas.openxmlformats.org/officeDocument/2006/relationships/image" Target="../media/image34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23" Type="http://schemas.openxmlformats.org/officeDocument/2006/relationships/image" Target="../media/image25.jpeg"/><Relationship Id="rId28" Type="http://schemas.openxmlformats.org/officeDocument/2006/relationships/image" Target="../media/image30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31" Type="http://schemas.openxmlformats.org/officeDocument/2006/relationships/image" Target="../media/image33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Relationship Id="rId27" Type="http://schemas.openxmlformats.org/officeDocument/2006/relationships/image" Target="../media/image29.jpeg"/><Relationship Id="rId30" Type="http://schemas.openxmlformats.org/officeDocument/2006/relationships/image" Target="../media/image32.jpeg"/><Relationship Id="rId35" Type="http://schemas.openxmlformats.org/officeDocument/2006/relationships/image" Target="../media/image37.jpeg"/><Relationship Id="rId8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101159" y="2382560"/>
            <a:ext cx="7989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err="1">
                <a:solidFill>
                  <a:schemeClr val="bg1"/>
                </a:solidFill>
              </a:rPr>
              <a:t>프리웨이트</a:t>
            </a:r>
            <a:r>
              <a:rPr lang="ko-KR" altLang="en-US" sz="4800" b="1">
                <a:solidFill>
                  <a:schemeClr val="bg1"/>
                </a:solidFill>
              </a:rPr>
              <a:t> 운동 측정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5244646" y="3952220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</a:rPr>
              <a:t>팀 </a:t>
            </a:r>
            <a:r>
              <a:rPr lang="ko-KR" altLang="en-US" sz="2800" err="1">
                <a:solidFill>
                  <a:schemeClr val="bg1"/>
                </a:solidFill>
              </a:rPr>
              <a:t>푸바오</a:t>
            </a:r>
            <a:endParaRPr lang="ko-KR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</a:rPr>
              <a:t>부상위험예측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72400-85F3-A643-6301-56276215A776}"/>
              </a:ext>
            </a:extLst>
          </p:cNvPr>
          <p:cNvSpPr txBox="1"/>
          <p:nvPr/>
        </p:nvSpPr>
        <p:spPr>
          <a:xfrm>
            <a:off x="494673" y="1441832"/>
            <a:ext cx="257942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부상 단계 설정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55BC11-5754-D6AD-D105-78C4570FE321}"/>
              </a:ext>
            </a:extLst>
          </p:cNvPr>
          <p:cNvSpPr txBox="1"/>
          <p:nvPr/>
        </p:nvSpPr>
        <p:spPr>
          <a:xfrm>
            <a:off x="919027" y="2862996"/>
            <a:ext cx="364633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sz="1600" dirty="0">
                <a:solidFill>
                  <a:srgbClr val="000000"/>
                </a:solidFill>
                <a:ea typeface="+mn-lt"/>
                <a:cs typeface="+mn-lt"/>
              </a:rPr>
              <a:t>어깨와 손목 좌표를 비교</a:t>
            </a:r>
            <a:endParaRPr lang="ko-KR" dirty="0"/>
          </a:p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→ </a:t>
            </a:r>
            <a:r>
              <a:rPr lang="ko-KR" sz="1600" dirty="0">
                <a:solidFill>
                  <a:srgbClr val="000000"/>
                </a:solidFill>
                <a:ea typeface="+mn-lt"/>
                <a:cs typeface="+mn-lt"/>
              </a:rPr>
              <a:t>팔</a:t>
            </a: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의 올라감 정도 파악</a:t>
            </a:r>
            <a:endParaRPr lang="ko-KR" altLang="en-US" sz="1600" b="0" i="0" u="none" strike="noStrike" dirty="0">
              <a:solidFill>
                <a:srgbClr val="000000"/>
              </a:solidFill>
              <a:effectLst/>
            </a:endParaRPr>
          </a:p>
          <a:p>
            <a:endParaRPr lang="ko-KR" altLang="en-US" sz="16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어깨 위치 변화량 비교</a:t>
            </a:r>
            <a:endParaRPr lang="en-US" altLang="ko-KR" sz="16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→ </a:t>
            </a:r>
            <a:r>
              <a:rPr lang="ko-KR" altLang="ko-Kore-KR" sz="1600" dirty="0">
                <a:solidFill>
                  <a:srgbClr val="000000"/>
                </a:solidFill>
                <a:ea typeface="+mn-lt"/>
                <a:cs typeface="+mn-lt"/>
              </a:rPr>
              <a:t>어깨</a:t>
            </a:r>
            <a:r>
              <a:rPr lang="ko-Kore-KR" altLang="en-US" sz="1600" dirty="0">
                <a:solidFill>
                  <a:srgbClr val="000000"/>
                </a:solidFill>
                <a:ea typeface="+mn-lt"/>
                <a:cs typeface="+mn-lt"/>
              </a:rPr>
              <a:t> 들림</a:t>
            </a: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 정도</a:t>
            </a:r>
            <a:r>
              <a:rPr lang="ko-KR" altLang="ko-Kore-KR" sz="16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파악</a:t>
            </a:r>
            <a:endParaRPr lang="ko-KR" alt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Calibri"/>
              <a:buChar char="-"/>
            </a:pPr>
            <a:endParaRPr lang="en-US" altLang="ko-KR" sz="16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ko-KR" altLang="ko-Kore-KR" sz="1600" dirty="0">
                <a:solidFill>
                  <a:srgbClr val="000000"/>
                </a:solidFill>
                <a:ea typeface="+mn-lt"/>
                <a:cs typeface="+mn-lt"/>
              </a:rPr>
              <a:t>좌우 팔꿈치</a:t>
            </a:r>
            <a:r>
              <a:rPr lang="en-US" altLang="ko-KR" sz="1600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ko-KR" altLang="ko-Kore-KR" sz="1600" dirty="0">
                <a:solidFill>
                  <a:srgbClr val="000000"/>
                </a:solidFill>
                <a:ea typeface="+mn-lt"/>
                <a:cs typeface="+mn-lt"/>
              </a:rPr>
              <a:t> 손목 좌표 비교</a:t>
            </a:r>
            <a:endParaRPr lang="ko-KR" altLang="en-US" sz="1600" dirty="0">
              <a:solidFill>
                <a:srgbClr val="000000"/>
              </a:solidFill>
            </a:endParaRPr>
          </a:p>
          <a:p>
            <a:r>
              <a:rPr lang="ko-KR" altLang="en-US" sz="1600" dirty="0"/>
              <a:t>→  </a:t>
            </a:r>
            <a:r>
              <a:rPr lang="ko-KR" sz="1600" dirty="0">
                <a:ea typeface="+mn-lt"/>
                <a:cs typeface="+mn-lt"/>
              </a:rPr>
              <a:t>좌우 불균형</a:t>
            </a:r>
            <a:r>
              <a:rPr lang="en-US" altLang="ko-KR" sz="1600" dirty="0">
                <a:ea typeface="+mn-lt"/>
                <a:cs typeface="+mn-lt"/>
              </a:rPr>
              <a:t>,</a:t>
            </a:r>
            <a:r>
              <a:rPr lang="ko-KR" altLang="en-US" sz="1600" dirty="0">
                <a:ea typeface="+mn-lt"/>
                <a:cs typeface="+mn-lt"/>
              </a:rPr>
              <a:t> 비대칭적 움직임 파악</a:t>
            </a:r>
            <a:endParaRPr lang="ko-KR" altLang="en-US" sz="1600" dirty="0"/>
          </a:p>
        </p:txBody>
      </p:sp>
      <p:pic>
        <p:nvPicPr>
          <p:cNvPr id="4" name="그림 3" descr="체력, 텍스트, 신발류, 실내이(가) 표시된 사진&#10;&#10;자동 생성된 설명">
            <a:extLst>
              <a:ext uri="{FF2B5EF4-FFF2-40B4-BE49-F238E27FC236}">
                <a16:creationId xmlns:a16="http://schemas.microsoft.com/office/drawing/2014/main" id="{DDBAE0A1-441D-A51A-3ED7-1948028C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71" t="29549" r="34195" b="13392"/>
          <a:stretch/>
        </p:blipFill>
        <p:spPr>
          <a:xfrm>
            <a:off x="5494046" y="1073752"/>
            <a:ext cx="3842729" cy="4242239"/>
          </a:xfrm>
          <a:prstGeom prst="rect">
            <a:avLst/>
          </a:prstGeom>
        </p:spPr>
      </p:pic>
      <p:pic>
        <p:nvPicPr>
          <p:cNvPr id="7" name="그림 6" descr="체력, 텍스트, 실내이(가) 표시된 사진&#10;&#10;자동 생성된 설명">
            <a:extLst>
              <a:ext uri="{FF2B5EF4-FFF2-40B4-BE49-F238E27FC236}">
                <a16:creationId xmlns:a16="http://schemas.microsoft.com/office/drawing/2014/main" id="{07E5F12C-6D47-CA13-1CC5-3730DA92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57" t="33666" r="33421" b="51427"/>
          <a:stretch/>
        </p:blipFill>
        <p:spPr>
          <a:xfrm>
            <a:off x="5822659" y="2778817"/>
            <a:ext cx="5450314" cy="1570023"/>
          </a:xfrm>
          <a:prstGeom prst="rect">
            <a:avLst/>
          </a:prstGeom>
        </p:spPr>
      </p:pic>
      <p:pic>
        <p:nvPicPr>
          <p:cNvPr id="6" name="그림 5" descr="체력, 텍스트, 신발류, 실내이(가) 표시된 사진&#10;&#10;자동 생성된 설명">
            <a:extLst>
              <a:ext uri="{FF2B5EF4-FFF2-40B4-BE49-F238E27FC236}">
                <a16:creationId xmlns:a16="http://schemas.microsoft.com/office/drawing/2014/main" id="{1ECC7B72-96F2-E77B-E202-DBDAB6EE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" t="70742" r="75478" b="267"/>
          <a:stretch/>
        </p:blipFill>
        <p:spPr>
          <a:xfrm>
            <a:off x="8889806" y="4190431"/>
            <a:ext cx="2639755" cy="19699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32607E-FE15-C0F1-9D4F-5875200719EE}"/>
              </a:ext>
            </a:extLst>
          </p:cNvPr>
          <p:cNvSpPr txBox="1"/>
          <p:nvPr/>
        </p:nvSpPr>
        <p:spPr>
          <a:xfrm>
            <a:off x="919027" y="2270517"/>
            <a:ext cx="2579425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불안정한 자세</a:t>
            </a:r>
            <a:endParaRPr lang="ko-KR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5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454F2-7D2F-61B0-8FE0-51BE1796D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3829636-D2F2-4ACD-3446-0181C3A5DAC3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CE032F-000E-FC7A-5F14-0A853E3793A5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2490BB-E2E3-B36A-7A67-B8429AC9BADB}"/>
              </a:ext>
            </a:extLst>
          </p:cNvPr>
          <p:cNvSpPr txBox="1"/>
          <p:nvPr/>
        </p:nvSpPr>
        <p:spPr>
          <a:xfrm>
            <a:off x="1763806" y="436175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</a:rPr>
              <a:t>부상위험예측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A6CBC-A818-E728-B203-BE6D51F4965E}"/>
              </a:ext>
            </a:extLst>
          </p:cNvPr>
          <p:cNvSpPr txBox="1"/>
          <p:nvPr/>
        </p:nvSpPr>
        <p:spPr>
          <a:xfrm>
            <a:off x="984280" y="2158983"/>
            <a:ext cx="3047510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측정한 데이터들을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모델별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b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csv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파일로 저장</a:t>
            </a:r>
          </a:p>
        </p:txBody>
      </p:sp>
      <p:pic>
        <p:nvPicPr>
          <p:cNvPr id="3" name="그림 2" descr="스포츠, 체력, 신발류, 사람이(가) 표시된 사진&#10;&#10;자동 생성된 설명">
            <a:extLst>
              <a:ext uri="{FF2B5EF4-FFF2-40B4-BE49-F238E27FC236}">
                <a16:creationId xmlns:a16="http://schemas.microsoft.com/office/drawing/2014/main" id="{8DE88843-0D66-F984-8345-7C0C9AE0CD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7"/>
          <a:stretch/>
        </p:blipFill>
        <p:spPr>
          <a:xfrm>
            <a:off x="6309242" y="1310325"/>
            <a:ext cx="2744093" cy="3612483"/>
          </a:xfrm>
          <a:prstGeom prst="rect">
            <a:avLst/>
          </a:prstGeom>
        </p:spPr>
      </p:pic>
      <p:pic>
        <p:nvPicPr>
          <p:cNvPr id="4" name="그림 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29E4B1CA-9753-C0FB-6461-FACADE2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3" t="2049" r="1071" b="2254"/>
          <a:stretch/>
        </p:blipFill>
        <p:spPr>
          <a:xfrm>
            <a:off x="984280" y="3777568"/>
            <a:ext cx="6529328" cy="2813120"/>
          </a:xfrm>
          <a:prstGeom prst="rect">
            <a:avLst/>
          </a:prstGeom>
        </p:spPr>
      </p:pic>
      <p:pic>
        <p:nvPicPr>
          <p:cNvPr id="7" name="그림 6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7C62583-A556-8866-D4BC-C2D3B45CD2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4292" y="1308442"/>
            <a:ext cx="2057400" cy="359912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3ACFC2F-9032-2478-0A69-77350A49A2A1}"/>
              </a:ext>
            </a:extLst>
          </p:cNvPr>
          <p:cNvSpPr/>
          <p:nvPr/>
        </p:nvSpPr>
        <p:spPr>
          <a:xfrm>
            <a:off x="8888838" y="2865556"/>
            <a:ext cx="978408" cy="48463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906F6-9D25-B6FE-2432-DB92987DBD34}"/>
              </a:ext>
            </a:extLst>
          </p:cNvPr>
          <p:cNvSpPr txBox="1"/>
          <p:nvPr/>
        </p:nvSpPr>
        <p:spPr>
          <a:xfrm>
            <a:off x="984280" y="3091577"/>
            <a:ext cx="423764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어깨-손목 차이, 어깨 위치 변화량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어깨 좌표 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x,y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), 팔꿈치 좌표 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x,y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손목 좌표 (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x,y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AA7BA-2171-91F2-6BFA-A2F0256E6C6F}"/>
              </a:ext>
            </a:extLst>
          </p:cNvPr>
          <p:cNvSpPr txBox="1"/>
          <p:nvPr/>
        </p:nvSpPr>
        <p:spPr>
          <a:xfrm>
            <a:off x="494673" y="1441832"/>
            <a:ext cx="257942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부상 단계 설정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465D-1314-1FDA-C78F-314B7FDC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09B601D-36AE-D5AA-7786-19E86259C06C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D0C8ED-DB39-3A60-9C49-98656223323E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27145B-86E6-C41D-D344-E8AFBE510467}"/>
              </a:ext>
            </a:extLst>
          </p:cNvPr>
          <p:cNvSpPr txBox="1"/>
          <p:nvPr/>
        </p:nvSpPr>
        <p:spPr>
          <a:xfrm>
            <a:off x="1763806" y="436175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</a:rPr>
              <a:t>부상위험예측</a:t>
            </a:r>
          </a:p>
        </p:txBody>
      </p:sp>
      <p:pic>
        <p:nvPicPr>
          <p:cNvPr id="13" name="그림 12" descr="스포츠, 체력, 스탠딩, 신발류이(가) 표시된 사진&#10;&#10;자동 생성된 설명">
            <a:extLst>
              <a:ext uri="{FF2B5EF4-FFF2-40B4-BE49-F238E27FC236}">
                <a16:creationId xmlns:a16="http://schemas.microsoft.com/office/drawing/2014/main" id="{ACB755EC-A09C-632C-33F4-C4559EEB8D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0"/>
          <a:stretch/>
        </p:blipFill>
        <p:spPr>
          <a:xfrm>
            <a:off x="6187520" y="1441832"/>
            <a:ext cx="5545814" cy="3659386"/>
          </a:xfrm>
          <a:prstGeom prst="rect">
            <a:avLst/>
          </a:prstGeom>
        </p:spPr>
      </p:pic>
      <p:pic>
        <p:nvPicPr>
          <p:cNvPr id="11" name="그림 10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866373E-0254-B73C-A321-2C8E89FBA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168" y="3627602"/>
            <a:ext cx="5003423" cy="2845752"/>
          </a:xfrm>
          <a:prstGeom prst="rect">
            <a:avLst/>
          </a:prstGeom>
        </p:spPr>
      </p:pic>
      <p:pic>
        <p:nvPicPr>
          <p:cNvPr id="14" name="그림 13" descr="스포츠, 체력, 스탠딩, 신발류이(가) 표시된 사진&#10;&#10;자동 생성된 설명">
            <a:extLst>
              <a:ext uri="{FF2B5EF4-FFF2-40B4-BE49-F238E27FC236}">
                <a16:creationId xmlns:a16="http://schemas.microsoft.com/office/drawing/2014/main" id="{32E98A70-D14D-4F94-943E-BE39FCC05F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5468" y="4482265"/>
            <a:ext cx="2537866" cy="1928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DC4AF1-0FB0-BD49-F854-AA40FA77FC37}"/>
              </a:ext>
            </a:extLst>
          </p:cNvPr>
          <p:cNvSpPr txBox="1"/>
          <p:nvPr/>
        </p:nvSpPr>
        <p:spPr>
          <a:xfrm>
            <a:off x="988482" y="2208421"/>
            <a:ext cx="4856263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</a:rPr>
              <a:t>수집된 데이터를 기반으로</a:t>
            </a:r>
            <a:endParaRPr lang="en-US" altLang="ko-KR" sz="17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</a:rPr>
              <a:t>각 자세의 평균값을 계산하여 부상 기준 설정</a:t>
            </a:r>
            <a:endParaRPr lang="en-US" altLang="ko-KR" sz="17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br>
              <a:rPr lang="en-US" altLang="ko-KR" sz="17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</a:rPr>
              <a:t>운동 데이터와 비교 분석하여 부상 단계 조정</a:t>
            </a:r>
            <a:endParaRPr lang="en-US" altLang="ko-KR" sz="17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198FC-9762-55F2-0BFE-F9F19599BD5E}"/>
              </a:ext>
            </a:extLst>
          </p:cNvPr>
          <p:cNvSpPr txBox="1"/>
          <p:nvPr/>
        </p:nvSpPr>
        <p:spPr>
          <a:xfrm>
            <a:off x="494673" y="1441832"/>
            <a:ext cx="257942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부상 단계 설정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4" y="1048954"/>
            <a:ext cx="54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END.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3630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THANK YOU</a:t>
            </a:r>
            <a:endParaRPr lang="ko-KR" altLang="en-US" sz="54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44165" y="1428585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table of contents</a:t>
            </a:r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권오찬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4801415" y="4681796"/>
            <a:ext cx="2589170" cy="1292662"/>
            <a:chOff x="3807553" y="1194288"/>
            <a:chExt cx="2589170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4642813" y="1194288"/>
              <a:ext cx="918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807553" y="1655953"/>
              <a:ext cx="25891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>
                  <a:solidFill>
                    <a:schemeClr val="bg1"/>
                  </a:solidFill>
                  <a:latin typeface="+mj-ea"/>
                  <a:ea typeface="+mj-ea"/>
                </a:rPr>
                <a:t>서  정  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</a:rPr>
              <a:t>기존 모델 프로세스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11225834-322B-DEBA-1F9F-3497686DF346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B1F0468B-E2B6-F409-EC77-B8B70FB80379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각형 3">
            <a:extLst>
              <a:ext uri="{FF2B5EF4-FFF2-40B4-BE49-F238E27FC236}">
                <a16:creationId xmlns:a16="http://schemas.microsoft.com/office/drawing/2014/main" id="{11E2263C-BF49-0316-00EC-3EB1A3DA496E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29FF88FE-513D-DC41-361A-4735EAA3942B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37EA40D-FD35-B868-3018-8A8CB4814165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D3C5830E-8027-9A3D-4B78-4C5E872CD375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B804F-38F9-31BF-2834-B47F0D7343AE}"/>
              </a:ext>
            </a:extLst>
          </p:cNvPr>
          <p:cNvSpPr txBox="1"/>
          <p:nvPr/>
        </p:nvSpPr>
        <p:spPr>
          <a:xfrm>
            <a:off x="808978" y="1940015"/>
            <a:ext cx="2563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실시간 촬영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녹화한 영상 </a:t>
            </a:r>
            <a:r>
              <a:rPr lang="en-US" altLang="ko-KR" dirty="0"/>
              <a:t>/ </a:t>
            </a:r>
            <a:r>
              <a:rPr lang="ko-KR" altLang="en-US" dirty="0"/>
              <a:t>사진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E4324-77EA-6CA4-04B3-8115F68CE276}"/>
              </a:ext>
            </a:extLst>
          </p:cNvPr>
          <p:cNvSpPr txBox="1"/>
          <p:nvPr/>
        </p:nvSpPr>
        <p:spPr>
          <a:xfrm>
            <a:off x="7878953" y="1936008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압력감지 기기와 함께 사용</a:t>
            </a:r>
            <a:br>
              <a:rPr lang="en-US" altLang="ko-KR" dirty="0"/>
            </a:br>
            <a:r>
              <a:rPr lang="ko-KR" altLang="en-US" dirty="0"/>
              <a:t>좌우 균형 위주 자세 판별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DB5C24-F6CA-547C-2387-AFF918E2F41B}"/>
              </a:ext>
            </a:extLst>
          </p:cNvPr>
          <p:cNvSpPr txBox="1"/>
          <p:nvPr/>
        </p:nvSpPr>
        <p:spPr>
          <a:xfrm>
            <a:off x="4517724" y="4998475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AI</a:t>
            </a:r>
            <a:r>
              <a:rPr lang="ko-KR" altLang="en-US" dirty="0"/>
              <a:t>허브 데이터셋 기반</a:t>
            </a:r>
            <a:br>
              <a:rPr lang="en-US" altLang="ko-KR" dirty="0"/>
            </a:br>
            <a:r>
              <a:rPr lang="ko-KR" altLang="en-US" dirty="0"/>
              <a:t>운동 종류 판별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32495-24AB-C48C-6B08-DCF1B4881C09}"/>
              </a:ext>
            </a:extLst>
          </p:cNvPr>
          <p:cNvSpPr txBox="1"/>
          <p:nvPr/>
        </p:nvSpPr>
        <p:spPr>
          <a:xfrm>
            <a:off x="1102100" y="3472218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운동 자료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21B65-3063-9C8A-0088-221CD816B8C1}"/>
              </a:ext>
            </a:extLst>
          </p:cNvPr>
          <p:cNvSpPr txBox="1"/>
          <p:nvPr/>
        </p:nvSpPr>
        <p:spPr>
          <a:xfrm>
            <a:off x="5011408" y="3489392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운동 종류 판별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F2B1B-5419-ECF4-958F-C3EB9D771D77}"/>
              </a:ext>
            </a:extLst>
          </p:cNvPr>
          <p:cNvSpPr txBox="1"/>
          <p:nvPr/>
        </p:nvSpPr>
        <p:spPr>
          <a:xfrm>
            <a:off x="8626144" y="3472218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운동 자세 판별</a:t>
            </a:r>
          </a:p>
        </p:txBody>
      </p:sp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1026855-42F9-0E2D-9BE7-36F9C03A9D4D}"/>
              </a:ext>
            </a:extLst>
          </p:cNvPr>
          <p:cNvSpPr/>
          <p:nvPr/>
        </p:nvSpPr>
        <p:spPr>
          <a:xfrm>
            <a:off x="5119673" y="2939247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787C29F5-39F7-42D3-C7FC-1A487DDA75B2}"/>
              </a:ext>
            </a:extLst>
          </p:cNvPr>
          <p:cNvSpPr/>
          <p:nvPr/>
        </p:nvSpPr>
        <p:spPr>
          <a:xfrm>
            <a:off x="5119673" y="402315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8AF6A5AC-03AB-15BB-ED43-374D3FA5F4E9}"/>
              </a:ext>
            </a:extLst>
          </p:cNvPr>
          <p:cNvSpPr/>
          <p:nvPr/>
        </p:nvSpPr>
        <p:spPr>
          <a:xfrm>
            <a:off x="5119673" y="513881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832442" y="326860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C87961-6369-05F3-D176-A54156DAB294}"/>
              </a:ext>
            </a:extLst>
          </p:cNvPr>
          <p:cNvCxnSpPr/>
          <p:nvPr/>
        </p:nvCxnSpPr>
        <p:spPr>
          <a:xfrm>
            <a:off x="7832442" y="435251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3225F7-4192-43F2-B53D-60ED6CE5C62C}"/>
              </a:ext>
            </a:extLst>
          </p:cNvPr>
          <p:cNvCxnSpPr/>
          <p:nvPr/>
        </p:nvCxnSpPr>
        <p:spPr>
          <a:xfrm>
            <a:off x="7832442" y="5468172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588626" y="3268607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588626" y="43525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588626" y="54681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7CB6F46-3ECD-F35E-7B12-7A7A3C34EB44}"/>
              </a:ext>
            </a:extLst>
          </p:cNvPr>
          <p:cNvSpPr/>
          <p:nvPr/>
        </p:nvSpPr>
        <p:spPr>
          <a:xfrm>
            <a:off x="418748" y="185405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A26A8DE-70D7-21D5-CAC7-C556F0189629}"/>
              </a:ext>
            </a:extLst>
          </p:cNvPr>
          <p:cNvSpPr/>
          <p:nvPr/>
        </p:nvSpPr>
        <p:spPr>
          <a:xfrm>
            <a:off x="418748" y="3003957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7828B58-40DB-D344-E224-8AF18213B72C}"/>
              </a:ext>
            </a:extLst>
          </p:cNvPr>
          <p:cNvSpPr/>
          <p:nvPr/>
        </p:nvSpPr>
        <p:spPr>
          <a:xfrm>
            <a:off x="418748" y="4077414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C412FE8-8618-25F9-A557-E655B6652AD3}"/>
              </a:ext>
            </a:extLst>
          </p:cNvPr>
          <p:cNvSpPr/>
          <p:nvPr/>
        </p:nvSpPr>
        <p:spPr>
          <a:xfrm>
            <a:off x="418748" y="5182618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1D8A9FA-AEAB-45F5-1CFE-9EE43B6C726E}"/>
              </a:ext>
            </a:extLst>
          </p:cNvPr>
          <p:cNvSpPr/>
          <p:nvPr/>
        </p:nvSpPr>
        <p:spPr>
          <a:xfrm>
            <a:off x="9887504" y="185405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28466A-B844-D528-6E7C-18B1FD13ABAF}"/>
              </a:ext>
            </a:extLst>
          </p:cNvPr>
          <p:cNvSpPr/>
          <p:nvPr/>
        </p:nvSpPr>
        <p:spPr>
          <a:xfrm>
            <a:off x="9887504" y="2962347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5759389-6947-C36C-F44A-5B124FEFEE19}"/>
              </a:ext>
            </a:extLst>
          </p:cNvPr>
          <p:cNvSpPr/>
          <p:nvPr/>
        </p:nvSpPr>
        <p:spPr>
          <a:xfrm>
            <a:off x="9887504" y="4035804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7701B14-A9B8-5712-3C0D-748801C302FB}"/>
              </a:ext>
            </a:extLst>
          </p:cNvPr>
          <p:cNvSpPr/>
          <p:nvPr/>
        </p:nvSpPr>
        <p:spPr>
          <a:xfrm>
            <a:off x="9887504" y="5141008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D35CF-71D2-A4A5-4469-BA81DC9716D4}"/>
              </a:ext>
            </a:extLst>
          </p:cNvPr>
          <p:cNvSpPr txBox="1"/>
          <p:nvPr/>
        </p:nvSpPr>
        <p:spPr>
          <a:xfrm>
            <a:off x="5498841" y="2048603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1. </a:t>
            </a:r>
            <a:r>
              <a:rPr lang="ko-KR" altLang="en-US" sz="1600">
                <a:solidFill>
                  <a:schemeClr val="bg1"/>
                </a:solidFill>
              </a:rPr>
              <a:t>척추 중립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391065-7322-D927-0DD8-B0E044385ADF}"/>
              </a:ext>
            </a:extLst>
          </p:cNvPr>
          <p:cNvSpPr txBox="1"/>
          <p:nvPr/>
        </p:nvSpPr>
        <p:spPr>
          <a:xfrm>
            <a:off x="5469065" y="3215604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2. </a:t>
            </a:r>
            <a:r>
              <a:rPr lang="ko-KR" altLang="en-US" sz="1600" err="1">
                <a:solidFill>
                  <a:schemeClr val="bg1"/>
                </a:solidFill>
              </a:rPr>
              <a:t>전완</a:t>
            </a:r>
            <a:r>
              <a:rPr lang="ko-KR" altLang="en-US" sz="1600">
                <a:solidFill>
                  <a:schemeClr val="bg1"/>
                </a:solidFill>
              </a:rPr>
              <a:t> 각도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DC318B-6652-9C71-5BDE-1A3FE8E04AB9}"/>
              </a:ext>
            </a:extLst>
          </p:cNvPr>
          <p:cNvSpPr txBox="1"/>
          <p:nvPr/>
        </p:nvSpPr>
        <p:spPr>
          <a:xfrm>
            <a:off x="5469064" y="4313335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3. </a:t>
            </a:r>
            <a:r>
              <a:rPr lang="ko-KR" altLang="en-US" sz="1600">
                <a:solidFill>
                  <a:schemeClr val="bg1"/>
                </a:solidFill>
              </a:rPr>
              <a:t>견갑 고정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6D7E31-4CF8-56FA-1146-0C05584B99B1}"/>
              </a:ext>
            </a:extLst>
          </p:cNvPr>
          <p:cNvSpPr txBox="1"/>
          <p:nvPr/>
        </p:nvSpPr>
        <p:spPr>
          <a:xfrm>
            <a:off x="5469063" y="5400308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4. </a:t>
            </a:r>
            <a:r>
              <a:rPr lang="ko-KR" altLang="en-US" sz="1600">
                <a:solidFill>
                  <a:schemeClr val="bg1"/>
                </a:solidFill>
              </a:rPr>
              <a:t>무릎 반동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Part 1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</a:rPr>
              <a:t>기존 데이터셋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5FFE2612-C3DA-E380-845C-3F5158619F1F}"/>
              </a:ext>
            </a:extLst>
          </p:cNvPr>
          <p:cNvCxnSpPr>
            <a:cxnSpLocks/>
          </p:cNvCxnSpPr>
          <p:nvPr/>
        </p:nvCxnSpPr>
        <p:spPr>
          <a:xfrm>
            <a:off x="7832442" y="4350739"/>
            <a:ext cx="1705668" cy="110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808FEEF-DB41-B003-8D8D-568E7AC1F278}"/>
              </a:ext>
            </a:extLst>
          </p:cNvPr>
          <p:cNvCxnSpPr>
            <a:cxnSpLocks/>
          </p:cNvCxnSpPr>
          <p:nvPr/>
        </p:nvCxnSpPr>
        <p:spPr>
          <a:xfrm>
            <a:off x="7862218" y="2124705"/>
            <a:ext cx="1634810" cy="837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9ABF514-7239-3E8A-EE4A-7F91DD444EB5}"/>
              </a:ext>
            </a:extLst>
          </p:cNvPr>
          <p:cNvCxnSpPr>
            <a:cxnSpLocks/>
          </p:cNvCxnSpPr>
          <p:nvPr/>
        </p:nvCxnSpPr>
        <p:spPr>
          <a:xfrm>
            <a:off x="7832442" y="3279057"/>
            <a:ext cx="1711379" cy="212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81ABFAF-32B1-D933-182A-ACE1ADBEDB9F}"/>
              </a:ext>
            </a:extLst>
          </p:cNvPr>
          <p:cNvCxnSpPr>
            <a:cxnSpLocks/>
          </p:cNvCxnSpPr>
          <p:nvPr/>
        </p:nvCxnSpPr>
        <p:spPr>
          <a:xfrm>
            <a:off x="7832442" y="3271287"/>
            <a:ext cx="1711379" cy="97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D98C7E-60FB-9768-99B5-FA528279B6D8}"/>
              </a:ext>
            </a:extLst>
          </p:cNvPr>
          <p:cNvCxnSpPr>
            <a:cxnSpLocks/>
          </p:cNvCxnSpPr>
          <p:nvPr/>
        </p:nvCxnSpPr>
        <p:spPr>
          <a:xfrm>
            <a:off x="7876526" y="2124705"/>
            <a:ext cx="1667295" cy="318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B843871-E137-A231-90C3-EB518919FFB1}"/>
              </a:ext>
            </a:extLst>
          </p:cNvPr>
          <p:cNvCxnSpPr>
            <a:cxnSpLocks/>
          </p:cNvCxnSpPr>
          <p:nvPr/>
        </p:nvCxnSpPr>
        <p:spPr>
          <a:xfrm>
            <a:off x="7862218" y="2124705"/>
            <a:ext cx="1646118" cy="200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8A5F39-7553-1DBE-EBDA-D6E4600278C6}"/>
              </a:ext>
            </a:extLst>
          </p:cNvPr>
          <p:cNvSpPr txBox="1"/>
          <p:nvPr/>
        </p:nvSpPr>
        <p:spPr>
          <a:xfrm>
            <a:off x="732423" y="1940039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번만 만족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94A17E-F207-CAFE-645A-CF5562160E70}"/>
              </a:ext>
            </a:extLst>
          </p:cNvPr>
          <p:cNvSpPr txBox="1"/>
          <p:nvPr/>
        </p:nvSpPr>
        <p:spPr>
          <a:xfrm>
            <a:off x="732423" y="3096487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번만 만족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EA38DE-F49A-01B2-6BE8-57E972140D07}"/>
              </a:ext>
            </a:extLst>
          </p:cNvPr>
          <p:cNvSpPr txBox="1"/>
          <p:nvPr/>
        </p:nvSpPr>
        <p:spPr>
          <a:xfrm>
            <a:off x="732423" y="4166073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번만 만족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FEA0C8-3E90-EEDB-9503-8988439DA4DE}"/>
              </a:ext>
            </a:extLst>
          </p:cNvPr>
          <p:cNvSpPr txBox="1"/>
          <p:nvPr/>
        </p:nvSpPr>
        <p:spPr>
          <a:xfrm>
            <a:off x="10166773" y="1940039"/>
            <a:ext cx="139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전부 불만족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2671ED-A7EB-5599-1033-D663D120C3C8}"/>
              </a:ext>
            </a:extLst>
          </p:cNvPr>
          <p:cNvSpPr txBox="1"/>
          <p:nvPr/>
        </p:nvSpPr>
        <p:spPr>
          <a:xfrm>
            <a:off x="732423" y="5273052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</a:t>
            </a:r>
            <a:r>
              <a:rPr lang="ko-KR" altLang="en-US"/>
              <a:t>번만 만족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975EDE-8D4C-15A2-6348-6D17A54597C2}"/>
              </a:ext>
            </a:extLst>
          </p:cNvPr>
          <p:cNvSpPr txBox="1"/>
          <p:nvPr/>
        </p:nvSpPr>
        <p:spPr>
          <a:xfrm>
            <a:off x="10201176" y="3052781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1,2</a:t>
            </a:r>
            <a:r>
              <a:rPr lang="ko-KR" altLang="en-US"/>
              <a:t>번 만족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CC97C5-6EE4-6744-6F23-CA9CC554811B}"/>
              </a:ext>
            </a:extLst>
          </p:cNvPr>
          <p:cNvSpPr txBox="1"/>
          <p:nvPr/>
        </p:nvSpPr>
        <p:spPr>
          <a:xfrm>
            <a:off x="10201176" y="4143737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1,2,3</a:t>
            </a:r>
            <a:r>
              <a:rPr lang="ko-KR" altLang="en-US"/>
              <a:t> 만족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3E0038-31BC-C5B4-2A37-22E2E7B7517E}"/>
              </a:ext>
            </a:extLst>
          </p:cNvPr>
          <p:cNvSpPr txBox="1"/>
          <p:nvPr/>
        </p:nvSpPr>
        <p:spPr>
          <a:xfrm>
            <a:off x="10201179" y="5231442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전부 만족</a:t>
            </a:r>
          </a:p>
        </p:txBody>
      </p:sp>
    </p:spTree>
    <p:extLst>
      <p:ext uri="{BB962C8B-B14F-4D97-AF65-F5344CB8AC3E}">
        <p14:creationId xmlns:p14="http://schemas.microsoft.com/office/powerpoint/2010/main" val="18798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50CCFE7D-219F-5CC5-2DB6-613DCCA05E9E}"/>
              </a:ext>
            </a:extLst>
          </p:cNvPr>
          <p:cNvGrpSpPr/>
          <p:nvPr/>
        </p:nvGrpSpPr>
        <p:grpSpPr>
          <a:xfrm>
            <a:off x="6200713" y="380072"/>
            <a:ext cx="5307843" cy="6097856"/>
            <a:chOff x="6597897" y="391647"/>
            <a:chExt cx="5307843" cy="6097856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1B7D0FF6-E4B1-74A7-74D1-6AB5A612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897" y="391647"/>
              <a:ext cx="1292800" cy="72720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9B0C0EB0-E70D-4B67-E490-6F030C592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897" y="1158884"/>
              <a:ext cx="1292800" cy="727200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1B21112-D214-5308-1DE3-C41C459EC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897" y="1926121"/>
              <a:ext cx="1292800" cy="727200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ED8CE822-DFFB-F38C-2B0D-4B4BFF4D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897" y="2693358"/>
              <a:ext cx="1292800" cy="727200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3C4742EB-B6D0-0CA4-98F9-6D50315F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897" y="3460595"/>
              <a:ext cx="1292800" cy="727200"/>
            </a:xfrm>
            <a:prstGeom prst="rect">
              <a:avLst/>
            </a:prstGeom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231E3E81-40F2-FC4E-5CDE-437FE6A06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897" y="4227832"/>
              <a:ext cx="1292800" cy="727200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9AD2AFC6-D58D-61E4-DD47-4C2452B64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897" y="4995069"/>
              <a:ext cx="1292800" cy="727200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AC5EE6B0-535C-3A99-3CFC-36159A1E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897" y="5762303"/>
              <a:ext cx="1292800" cy="727200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9CA3BBEA-EF41-8ECD-6683-26E716E4E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6245" y="391647"/>
              <a:ext cx="1292800" cy="727200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F51BD63-20F2-FB12-26D5-8AEECF8DB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6245" y="1158884"/>
              <a:ext cx="1292800" cy="727200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BF00342E-7A54-2CC9-1D9F-C58E23C5A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6245" y="1926121"/>
              <a:ext cx="1292800" cy="727200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B792B760-E352-5FAB-4071-B010A7A86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6245" y="2693358"/>
              <a:ext cx="1292800" cy="727200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88BC3CE4-BEF5-4E50-F7CC-4AEACE605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6245" y="3460595"/>
              <a:ext cx="1292800" cy="727200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7DDF65F7-CEB5-CD44-9590-04635BB29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6245" y="4227832"/>
              <a:ext cx="1292800" cy="727200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818ABC56-EFA6-8F91-BF29-26E478778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6245" y="4995069"/>
              <a:ext cx="1292800" cy="727200"/>
            </a:xfrm>
            <a:prstGeom prst="rect">
              <a:avLst/>
            </a:prstGeom>
          </p:spPr>
        </p:pic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DA4A164C-9FB5-DB97-69FC-A16396EA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6245" y="5762303"/>
              <a:ext cx="1292800" cy="727200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1FE760BB-7610-2E46-9EC5-A47450A70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4593" y="391647"/>
              <a:ext cx="1292800" cy="727200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301DDAA8-49D8-3666-EB47-21BBA7931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4593" y="1158884"/>
              <a:ext cx="1292800" cy="727200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900E2778-12CF-BE42-0286-80113E19D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4593" y="1926121"/>
              <a:ext cx="1292800" cy="72720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56CD073F-4728-CB46-A187-A7E97354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4593" y="2693358"/>
              <a:ext cx="1292800" cy="727200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92FA7A93-4CE1-8F75-6B86-150C6EE5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4593" y="3460595"/>
              <a:ext cx="1292800" cy="727200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4CE643ED-CE84-73CB-87AD-070171CB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4593" y="4227832"/>
              <a:ext cx="1292800" cy="727200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7611E7FE-2F6E-7AA0-8908-C12A27D38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4593" y="4995069"/>
              <a:ext cx="1292800" cy="727200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7D86E72A-F3A5-3E4A-0AD4-BB9479665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4593" y="5762303"/>
              <a:ext cx="1292800" cy="727200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61360078-FAD7-5513-A2B4-E2FB4E96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12940" y="391647"/>
              <a:ext cx="1292800" cy="72720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C45ED44A-955C-60B1-02E1-CAF74CBAF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12940" y="1158884"/>
              <a:ext cx="1292800" cy="727200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A9665C56-0E2F-9431-0A61-A699B12B1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12940" y="1926121"/>
              <a:ext cx="1292800" cy="727200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E883E923-E829-35F5-9131-04CBEF0A0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12940" y="2693358"/>
              <a:ext cx="1292800" cy="727200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9D82D557-41D3-0BD7-FAED-E5DF3DAF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12940" y="3460595"/>
              <a:ext cx="1292800" cy="727200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8BEA5AF3-B235-10D0-62C3-E0D95838E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12940" y="4227832"/>
              <a:ext cx="1292800" cy="727200"/>
            </a:xfrm>
            <a:prstGeom prst="rect">
              <a:avLst/>
            </a:prstGeom>
          </p:spPr>
        </p:pic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A5957965-9AE6-E2ED-270A-16CFAEFD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12940" y="4995069"/>
              <a:ext cx="1292800" cy="727200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87B1BE6E-9D1D-36D4-9993-CFAC2D899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12940" y="5762303"/>
              <a:ext cx="1292800" cy="727200"/>
            </a:xfrm>
            <a:prstGeom prst="rect">
              <a:avLst/>
            </a:prstGeom>
          </p:spPr>
        </p:pic>
      </p:grpSp>
      <p:pic>
        <p:nvPicPr>
          <p:cNvPr id="147" name="그림 146">
            <a:extLst>
              <a:ext uri="{FF2B5EF4-FFF2-40B4-BE49-F238E27FC236}">
                <a16:creationId xmlns:a16="http://schemas.microsoft.com/office/drawing/2014/main" id="{9E479438-36F2-9BA0-9296-02FE6711D268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" y="1230266"/>
            <a:ext cx="3873276" cy="2178717"/>
          </a:xfrm>
          <a:prstGeom prst="rect">
            <a:avLst/>
          </a:prstGeom>
          <a:effectLst/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14B2570B-E0E1-0E63-B57A-3072296CBAA8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" y="4176220"/>
            <a:ext cx="3873276" cy="2178717"/>
          </a:xfrm>
          <a:prstGeom prst="rect">
            <a:avLst/>
          </a:prstGeom>
          <a:effectLst/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B4F94C-FEFD-9573-F2DA-710156815B7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8258A-3E5B-2147-1D9C-45E1A77C9F2A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4BDA5-2035-3CC7-7B78-606162DBCD63}"/>
              </a:ext>
            </a:extLst>
          </p:cNvPr>
          <p:cNvSpPr txBox="1"/>
          <p:nvPr/>
        </p:nvSpPr>
        <p:spPr>
          <a:xfrm>
            <a:off x="1763806" y="436175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</a:rPr>
              <a:t>운동이란</a:t>
            </a:r>
            <a:r>
              <a:rPr lang="en-US" altLang="ko-KR" sz="2000" b="1" spc="60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sz="2000" b="1" spc="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46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</a:rPr>
              <a:t>새 모델 프로세스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F05047D-06FA-ADC0-CFE2-7285DA6FA563}"/>
              </a:ext>
            </a:extLst>
          </p:cNvPr>
          <p:cNvCxnSpPr/>
          <p:nvPr/>
        </p:nvCxnSpPr>
        <p:spPr>
          <a:xfrm>
            <a:off x="6096000" y="1260088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B19F0C-0902-54C5-BED8-05DE9B4A2A40}"/>
              </a:ext>
            </a:extLst>
          </p:cNvPr>
          <p:cNvSpPr/>
          <p:nvPr/>
        </p:nvSpPr>
        <p:spPr>
          <a:xfrm>
            <a:off x="495300" y="1260088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4E6BC-EE71-A115-F798-F79138541565}"/>
              </a:ext>
            </a:extLst>
          </p:cNvPr>
          <p:cNvSpPr txBox="1"/>
          <p:nvPr/>
        </p:nvSpPr>
        <p:spPr>
          <a:xfrm>
            <a:off x="552765" y="1904174"/>
            <a:ext cx="5023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운동의 종류 고정 </a:t>
            </a:r>
            <a:r>
              <a:rPr lang="en-US" altLang="ko-KR" b="1"/>
              <a:t>– </a:t>
            </a:r>
            <a:r>
              <a:rPr lang="ko-KR" altLang="en-US" b="1"/>
              <a:t>오버헤드 프레스</a:t>
            </a:r>
            <a:endParaRPr lang="en-US" altLang="ko-KR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관절 정보의 이동 중심 모델 학습</a:t>
            </a:r>
            <a:endParaRPr lang="en-US" altLang="ko-KR" b="1"/>
          </a:p>
          <a:p>
            <a:endParaRPr lang="en-US" altLang="ko-K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좌우 균형 뿐 아니라 전체적인 동작 세부 평가</a:t>
            </a:r>
            <a:endParaRPr lang="en-US" altLang="ko-KR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53C6C-B836-8C4C-4566-0EE7CCD92169}"/>
              </a:ext>
            </a:extLst>
          </p:cNvPr>
          <p:cNvSpPr txBox="1"/>
          <p:nvPr/>
        </p:nvSpPr>
        <p:spPr>
          <a:xfrm>
            <a:off x="819441" y="4391557"/>
            <a:ext cx="45997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/>
              <a:t>기존 모델과 </a:t>
            </a:r>
            <a:r>
              <a:rPr lang="en-US" altLang="ko-KR" sz="1100"/>
              <a:t>AI</a:t>
            </a:r>
            <a:r>
              <a:rPr lang="ko-KR" altLang="en-US" sz="1100"/>
              <a:t>허브의 데이터셋은 운동을 판별하는 것이 우선이기 때문에 옳은 자세와 틀린 자세 데이터 혼재</a:t>
            </a:r>
            <a:endParaRPr lang="en-US" altLang="ko-KR" sz="1100"/>
          </a:p>
          <a:p>
            <a:pPr algn="just"/>
            <a:endParaRPr lang="en-US" altLang="ko-KR" sz="1100"/>
          </a:p>
          <a:p>
            <a:pPr algn="just"/>
            <a:r>
              <a:rPr lang="ko-KR" altLang="en-US" sz="1100"/>
              <a:t>새 모델은 한가지 운동만 판별하기 때문에 기존 데이터셋과 모델은 수정이 필요하다 판단</a:t>
            </a:r>
            <a:endParaRPr lang="en-US" altLang="ko-KR" sz="1100"/>
          </a:p>
          <a:p>
            <a:pPr algn="just"/>
            <a:endParaRPr lang="en-US" altLang="ko-KR" sz="1100"/>
          </a:p>
          <a:p>
            <a:pPr algn="just"/>
            <a:r>
              <a:rPr lang="ko-KR" altLang="en-US" sz="1100"/>
              <a:t>오버헤드 프레스 데이터만 추출한 후 옳은 자세와 틀린 자세를 구분하여 데이터셋 재편성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502D86-01F8-516F-1577-B8A55593542E}"/>
              </a:ext>
            </a:extLst>
          </p:cNvPr>
          <p:cNvSpPr/>
          <p:nvPr/>
        </p:nvSpPr>
        <p:spPr>
          <a:xfrm>
            <a:off x="6583997" y="1260088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3530B-5523-242F-F4FF-0E63ADD69E51}"/>
              </a:ext>
            </a:extLst>
          </p:cNvPr>
          <p:cNvSpPr txBox="1"/>
          <p:nvPr/>
        </p:nvSpPr>
        <p:spPr>
          <a:xfrm>
            <a:off x="6848857" y="4476195"/>
            <a:ext cx="459972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100" err="1"/>
              <a:t>관절별</a:t>
            </a:r>
            <a:r>
              <a:rPr lang="ko-KR" altLang="en-US" sz="1100"/>
              <a:t> 각도 변화를 그래프로 표현</a:t>
            </a:r>
            <a:endParaRPr lang="en-US" altLang="ko-KR" sz="1100"/>
          </a:p>
          <a:p>
            <a:pPr algn="just"/>
            <a:endParaRPr lang="en-US" altLang="ko-KR" sz="11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100"/>
              <a:t>운동이 반복되고 있다는 점</a:t>
            </a:r>
            <a:endParaRPr lang="en-US" altLang="ko-KR" sz="1100"/>
          </a:p>
          <a:p>
            <a:pPr algn="just"/>
            <a:endParaRPr lang="en-US" altLang="ko-KR" sz="11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100"/>
              <a:t>오른팔의 팔꿈치는 굽혀지고</a:t>
            </a:r>
            <a:r>
              <a:rPr lang="en-US" altLang="ko-KR" sz="1100"/>
              <a:t>, </a:t>
            </a:r>
            <a:r>
              <a:rPr lang="ko-KR" altLang="en-US" sz="1100"/>
              <a:t>어깨는 펴지는 운동 수행 중</a:t>
            </a:r>
          </a:p>
        </p:txBody>
      </p:sp>
      <p:pic>
        <p:nvPicPr>
          <p:cNvPr id="6" name="그림 5" descr="라인, 도표, 텍스트, 평행이(가) 표시된 사진&#10;&#10;자동 생성된 설명">
            <a:extLst>
              <a:ext uri="{FF2B5EF4-FFF2-40B4-BE49-F238E27FC236}">
                <a16:creationId xmlns:a16="http://schemas.microsoft.com/office/drawing/2014/main" id="{7E8A3FF9-F1CC-5109-04DA-6BA6C58739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43" y="1288172"/>
            <a:ext cx="5095958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636675" y="1115755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4801414" y="1577420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  <a:latin typeface="+mj-ea"/>
                <a:ea typeface="+mj-ea"/>
              </a:rPr>
              <a:t>권  오  찬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84FC8-A766-AFDE-4B22-148CD99C6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82FE436-0E3F-74F9-AEF2-AD8A6697F6DB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F35FF3-958B-30C4-54FB-00BC4990B7F4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6FBFCF-8A81-737B-9204-B2A93D3A9B2D}"/>
              </a:ext>
            </a:extLst>
          </p:cNvPr>
          <p:cNvSpPr txBox="1"/>
          <p:nvPr/>
        </p:nvSpPr>
        <p:spPr>
          <a:xfrm>
            <a:off x="1763806" y="436175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</a:rPr>
              <a:t>부상위험예측</a:t>
            </a:r>
          </a:p>
        </p:txBody>
      </p:sp>
      <p:pic>
        <p:nvPicPr>
          <p:cNvPr id="8" name="그림 7" descr="사람, 체력, 스포츠, 무릎이(가) 표시된 사진&#10;&#10;자동 생성된 설명">
            <a:extLst>
              <a:ext uri="{FF2B5EF4-FFF2-40B4-BE49-F238E27FC236}">
                <a16:creationId xmlns:a16="http://schemas.microsoft.com/office/drawing/2014/main" id="{E5330E53-A8AE-D5BE-A2E8-07183C8001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3976"/>
            <a:ext cx="2465796" cy="3158197"/>
          </a:xfrm>
          <a:prstGeom prst="rect">
            <a:avLst/>
          </a:prstGeom>
        </p:spPr>
      </p:pic>
      <p:pic>
        <p:nvPicPr>
          <p:cNvPr id="10" name="그림 9" descr="체력, 사람, 스포츠, 무릎이(가) 표시된 사진&#10;&#10;자동 생성된 설명">
            <a:extLst>
              <a:ext uri="{FF2B5EF4-FFF2-40B4-BE49-F238E27FC236}">
                <a16:creationId xmlns:a16="http://schemas.microsoft.com/office/drawing/2014/main" id="{327DB3A0-7198-4C28-C2EF-EFA42E4468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75" y="2083976"/>
            <a:ext cx="2654612" cy="3158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A910F-B652-DE17-0399-3BB92772FA5C}"/>
              </a:ext>
            </a:extLst>
          </p:cNvPr>
          <p:cNvSpPr txBox="1"/>
          <p:nvPr/>
        </p:nvSpPr>
        <p:spPr>
          <a:xfrm>
            <a:off x="988373" y="2287218"/>
            <a:ext cx="4134946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부상 단계 기준을 설정하기 위해 </a:t>
            </a:r>
            <a:r>
              <a:rPr lang="ko-KR" altLang="en-US" sz="1700" dirty="0">
                <a:solidFill>
                  <a:srgbClr val="000000"/>
                </a:solidFill>
                <a:latin typeface="-webkit-standard"/>
              </a:rPr>
              <a:t>필요한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자세들을 파악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128C2-CB4E-1CAE-0084-FC1485C34604}"/>
              </a:ext>
            </a:extLst>
          </p:cNvPr>
          <p:cNvSpPr txBox="1"/>
          <p:nvPr/>
        </p:nvSpPr>
        <p:spPr>
          <a:xfrm>
            <a:off x="988373" y="3275799"/>
            <a:ext cx="5346668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377 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정자세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378 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정자세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무릎 반동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379 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어깨 들림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383 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어깨 들림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무릎 반동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380 (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팔꿈치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</a:rPr>
              <a:t>안올라감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381 (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손목 움직임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382 (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상체 반동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384 (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무릎 반동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en" sz="1500" b="0" i="0" u="none" strike="noStrike" dirty="0">
                <a:solidFill>
                  <a:srgbClr val="000000"/>
                </a:solidFill>
                <a:effectLst/>
              </a:rPr>
              <a:t>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1500" b="0" i="0" u="none" strike="noStrike" dirty="0">
                <a:solidFill>
                  <a:srgbClr val="000000"/>
                </a:solidFill>
                <a:effectLst/>
              </a:rPr>
              <a:t>385 (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무릎 반동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en" sz="1500" b="0" i="0" u="none" strike="noStrike" dirty="0">
                <a:solidFill>
                  <a:srgbClr val="000000"/>
                </a:solidFill>
                <a:effectLst/>
              </a:rPr>
              <a:t>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1500" b="0" i="0" u="none" strike="noStrike" dirty="0">
                <a:solidFill>
                  <a:srgbClr val="000000"/>
                </a:solidFill>
                <a:effectLst/>
              </a:rPr>
              <a:t>386 (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무릎 반동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en" sz="1500" b="0" i="0" u="none" strike="noStrike" dirty="0">
                <a:solidFill>
                  <a:srgbClr val="000000"/>
                </a:solidFill>
                <a:effectLst/>
              </a:rPr>
              <a:t>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1500" b="0" i="0" u="none" strike="noStrike" dirty="0">
                <a:solidFill>
                  <a:srgbClr val="000000"/>
                </a:solidFill>
                <a:effectLst/>
              </a:rPr>
              <a:t>387 (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어깨 들림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팔꿈치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</a:rPr>
              <a:t>안올라감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  <a:p>
            <a:pPr algn="l"/>
            <a:r>
              <a:rPr lang="en-US" altLang="ko-KR" sz="1700" dirty="0">
                <a:solidFill>
                  <a:srgbClr val="000000"/>
                </a:solidFill>
              </a:rPr>
              <a:t>...</a:t>
            </a:r>
            <a:endParaRPr lang="en-US" altLang="ko-KR" sz="17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ko-KR" altLang="en-US" sz="1700" dirty="0"/>
            </a:b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3117E-0B8A-B480-C098-57BDD6567ADB}"/>
              </a:ext>
            </a:extLst>
          </p:cNvPr>
          <p:cNvSpPr txBox="1"/>
          <p:nvPr/>
        </p:nvSpPr>
        <p:spPr>
          <a:xfrm>
            <a:off x="7202478" y="5517290"/>
            <a:ext cx="32019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동일한 동작임에도</a:t>
            </a:r>
            <a:r>
              <a:rPr lang="ko-KR" altLang="en-US" sz="170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가동범위가 일정하지 않은 모습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8C3A6A-90F4-4227-48E3-B90C884351C0}"/>
              </a:ext>
            </a:extLst>
          </p:cNvPr>
          <p:cNvSpPr txBox="1"/>
          <p:nvPr/>
        </p:nvSpPr>
        <p:spPr>
          <a:xfrm>
            <a:off x="6692246" y="1618230"/>
            <a:ext cx="1273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어깨들림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07E04D-4109-53CF-1E97-D259E2D9BE6A}"/>
              </a:ext>
            </a:extLst>
          </p:cNvPr>
          <p:cNvSpPr txBox="1"/>
          <p:nvPr/>
        </p:nvSpPr>
        <p:spPr>
          <a:xfrm>
            <a:off x="8940268" y="1613118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어깨들림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+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무릎 반동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7CAE8-6296-2F99-E52F-BC1A557E58B9}"/>
              </a:ext>
            </a:extLst>
          </p:cNvPr>
          <p:cNvSpPr txBox="1"/>
          <p:nvPr/>
        </p:nvSpPr>
        <p:spPr>
          <a:xfrm>
            <a:off x="494673" y="1441832"/>
            <a:ext cx="257942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부상 단계 설정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F761729AC6014BA7950E3B7C7BAFD9" ma:contentTypeVersion="4" ma:contentTypeDescription="새 문서를 만듭니다." ma:contentTypeScope="" ma:versionID="06731fe1e0f41e8340d7a2a940443305">
  <xsd:schema xmlns:xsd="http://www.w3.org/2001/XMLSchema" xmlns:xs="http://www.w3.org/2001/XMLSchema" xmlns:p="http://schemas.microsoft.com/office/2006/metadata/properties" xmlns:ns2="178a251e-d20a-4538-8451-09abd48500b6" targetNamespace="http://schemas.microsoft.com/office/2006/metadata/properties" ma:root="true" ma:fieldsID="d36c62214b3c2c9abba25c30e63fedcc" ns2:_="">
    <xsd:import namespace="178a251e-d20a-4538-8451-09abd48500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a251e-d20a-4538-8451-09abd48500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4FDFFA-E15B-4A81-9B6F-2F42AF3F3D63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178a251e-d20a-4538-8451-09abd48500b6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D8C4D9-DD36-4219-B4A4-5DD12BE84EEB}">
  <ds:schemaRefs>
    <ds:schemaRef ds:uri="178a251e-d20a-4538-8451-09abd48500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9AE0D7-EA78-47AE-AA92-C092364588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394</Words>
  <Application>Microsoft Office PowerPoint</Application>
  <PresentationFormat>와이드스크린</PresentationFormat>
  <Paragraphs>99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Pretendard</vt:lpstr>
      <vt:lpstr>Pretendard Black</vt:lpstr>
      <vt:lpstr>-webkit-standard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서정인/임베디드시스템공학과</cp:lastModifiedBy>
  <cp:revision>2</cp:revision>
  <dcterms:created xsi:type="dcterms:W3CDTF">2023-04-24T02:25:46Z</dcterms:created>
  <dcterms:modified xsi:type="dcterms:W3CDTF">2024-10-23T14:54:58Z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0x010100FDF761729AC6014BA7950E3B7C7BAFD9</vt:lpwstr>
  </property>
</Properties>
</file>